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9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07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3D8B-513E-458C-831C-D25401091C84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35298-C486-48AB-96F2-78A22563C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5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Что такое экология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хо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725" y="620688"/>
            <a:ext cx="9193451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.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4077072"/>
            <a:ext cx="49209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FF99"/>
                </a:solidFill>
              </a:rPr>
              <a:t>Помогите вернуть</a:t>
            </a:r>
          </a:p>
          <a:p>
            <a:r>
              <a:rPr lang="ru-RU" sz="4800" dirty="0" smtClean="0">
                <a:solidFill>
                  <a:srgbClr val="FFFF99"/>
                </a:solidFill>
              </a:rPr>
              <a:t> былую красоту, </a:t>
            </a:r>
          </a:p>
          <a:p>
            <a:r>
              <a:rPr lang="ru-RU" sz="4800" dirty="0" smtClean="0">
                <a:solidFill>
                  <a:srgbClr val="FFFF99"/>
                </a:solidFill>
              </a:rPr>
              <a:t>птиц и животных!</a:t>
            </a:r>
            <a:endParaRPr lang="ru-RU" sz="48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105" y="571500"/>
            <a:ext cx="8585790" cy="5715000"/>
          </a:xfrm>
          <a:prstGeom prst="rect">
            <a:avLst/>
          </a:prstGeom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60579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83568" y="3212976"/>
            <a:ext cx="8247831" cy="194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Наука об отношениях растительных и животных организмов друг к другу и к окружающей их среде.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в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6848"/>
            <a:ext cx="9144000" cy="514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неб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64" y="404664"/>
            <a:ext cx="9695012" cy="6453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Что изучает наука экология?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636912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1) природу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221088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2) Сказки народов мира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неб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6075" y="188640"/>
            <a:ext cx="10019549" cy="6669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9433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Кому приносит вред дым из труб заводов?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40968"/>
            <a:ext cx="644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1) самолётам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869160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2) всем живым существам.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неб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7896" y="260648"/>
            <a:ext cx="9911371" cy="659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04664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Какую книгу называют “Красной»?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8498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1) Атлас мира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79715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2) книгу редких животных и растений.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неб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716" y="332656"/>
            <a:ext cx="9303434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24744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Где животные могут не бояться охотников и человека?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14908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1) В цирке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445224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2) В заповеднике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неб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6075" y="188640"/>
            <a:ext cx="9736151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836712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Куда можно выбрасывать мусор в лесу?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35699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1) в берлогу медведя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58112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2) в мусорный бак или забирать с собой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9861"/>
            <a:ext cx="4104456" cy="678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k_info_79098_orig_1468907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620688"/>
            <a:ext cx="8384628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4776_html_5daaed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5d69a94427de998e7a137c67c187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9144000" cy="616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penki_spil_vyrubka_derevev_820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666" y="980728"/>
            <a:ext cx="8788668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ca420ab2db292f09554ca4b01cb3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760862" cy="436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2" y="423862"/>
            <a:ext cx="8829675" cy="601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з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87"/>
            <a:ext cx="9144000" cy="614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117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Что такое экология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Яна</cp:lastModifiedBy>
  <cp:revision>11</cp:revision>
  <dcterms:created xsi:type="dcterms:W3CDTF">2017-02-14T03:57:40Z</dcterms:created>
  <dcterms:modified xsi:type="dcterms:W3CDTF">2021-12-06T21:05:04Z</dcterms:modified>
</cp:coreProperties>
</file>