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9FD"/>
    <a:srgbClr val="FFB7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0DF473-9CE4-4231-A2FC-8F40BA260352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F4CBDD-0D5A-4298-9ABD-423491735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5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4A3526-C547-4ACC-897A-AE466E9A767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0C3BF-16D2-4A5F-A9E8-A0E5A00FAE6A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951DD-1BB7-4B00-8AEA-CBC8F00BB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2F75-595E-4BDC-AB24-DBE01AFF27D3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3B4C-22CA-4190-A3CA-103A1E47C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B1AA-2B64-49F1-AA44-C87D48F13104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73A6-E6FD-4D08-B7F7-70961CD15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1CE19-035D-46B7-8426-BA1C14A52795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8B1D-7ADB-4B61-BABE-B380B2EB3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04E9-BC53-4C9D-8B84-66A207EE3086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C7A2-A259-4898-95A9-00D1925BA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4DE6E-F46D-48A0-ABE7-139A2C36FBD7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557-85FB-4D52-8D4C-133942271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E35D-42D8-471C-8203-3C286995E6F7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92726-EE9A-480D-9967-EAD0535E3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7A79-2381-45A0-A296-C8253236337D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D359-B0AA-4828-AA5C-8EC1ED7A9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94E9-7E98-41F5-A835-8376928D38D5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442DA-1125-4226-8FEA-29640EEAF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EDBD-A663-469C-8ECB-10830E2E7DB2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C63C-3EFC-4795-BB37-0CC3C94BE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7D46-1B16-47CA-9408-C829D92A1016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C90B-B172-452B-9B84-BA18DFCBE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c1643706df76fa5379fe34ca0b91018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1413" y="4022725"/>
            <a:ext cx="2922587" cy="283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1C9672-1D5C-4996-AB1D-53CE09695E86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B404F0-09AB-4C9E-9904-175E3E47C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73313"/>
          </a:solidFill>
          <a:latin typeface="Constant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73313"/>
          </a:solidFill>
          <a:latin typeface="Constant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73313"/>
          </a:solidFill>
          <a:latin typeface="Constant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73313"/>
          </a:solidFill>
          <a:latin typeface="Constant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73313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7281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«МЯГКИЕ ЛАПКИ,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А В ЛАПКАХ – ЦАРАПКИ»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КОШАЧЬЯ ВИКТОРИНА</a:t>
            </a:r>
            <a:endParaRPr lang="ru-RU" dirty="0"/>
          </a:p>
        </p:txBody>
      </p:sp>
      <p:pic>
        <p:nvPicPr>
          <p:cNvPr id="23554" name="Picture 2" descr="http://mtdata.ru/u19/photoBDA0/20647267003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68413"/>
            <a:ext cx="5715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 descr="https://upload.wikimedia.org/wikipedia/ru/2/22/Kot_gav_Ga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8" name="AutoShape 4" descr="https://upload.wikimedia.org/wikipedia/ru/2/22/Kot_gav_Ga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79" name="Picture 6" descr="http://img0.liveinternet.ru/images/attach/c/0/119/988/119988828_3911698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6707187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img0.liveinternet.ru/images/attach/c/2/65/775/65775861_1288043090_37049752_koshki_i_muys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66579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epochtimes.com.ua/upload/iblock/d62/d62c9fbd7623c0ac5b5b0331d614c5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5688013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encrypted-tbn0.gstatic.com/images?q=tbn:ANd9GcQOkoiu7FRK0tL_LYLu42mYHp8meT_jjw8doZ1aIT9egow6ZyT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765175"/>
            <a:ext cx="40386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http://multik-pic.ru/images/maugli/maugli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765175"/>
            <a:ext cx="4643437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 descr="data:image/jpeg;base64,/9j/4AAQSkZJRgABAQAAAQABAAD/2wCEAAkGBhQSEBUUExQWFRUVFRgXGBQUGBgXGRgXHBgXFBcdGBcYHSYgFxkjHBQYHy8gIycpLCwsFx4xNTAqNSYrLCkBCQoKDgwOGg8PGiwcHCQpKSksKSwpKSkpKSksLCwpKSksLCwpKSwpKSwpKSkpLCkpLCksKSkpLCkpLCksKSwsLP/AABEIAMIBAwMBIgACEQEDEQH/xAAcAAABBQEBAQAAAAAAAAAAAAAFAAIDBAYHAQj/xAA9EAACAQIEBAQEBAUCBwADAAABAhEAAwQSITEFBkFREyJhcQcygZEUobHBI0JS0fCC4RUkM0NicvGSssL/xAAZAQADAQEBAAAAAAAAAAAAAAABAgMABAX/xAAiEQEBAAICAwACAwEAAAAAAAAAAQIRAyESMUEiURMyYQT/2gAMAwEAAhEDEQA/AOKV7Xle10pPakCVGKkzUYSntXkV4KeKcpkU008000BNrwinV67zQEwVO9wFYA1qGnVo1eCnivAKcoowtSW1nanrTFFSCnhKltmrduqdurtk00TyW7YohhRVBGojYgAGRPbqKolRLDUfwcTpt61nsMaPYFtqFK03DxR/CCs9w9q0GDaubN0cYtZq2lU7LVcQ1z114plFOimqadNKo8rya9JpjNWYy8KoXauXGqlfNPE8kBalULHWlTpPkmvaQFOK0ymyFOFeCnKKMLThUwXSohUubSqQlRsKZUgFMIoVoS0+8oyhtAPlgHUkdSPWfaifL2BS5dUMyg5ho4OUiRuRsDt9am5+4SLWNXD2UIAtoFQHNq0sYPXU7ntU8rqGxm6D3rEGN+s7SDsYNOxeAe0VFxSpdBcUMIlGmCPTQ/auxcp/Bm2trNizmZ1AKA/IeuVt9f2Fabi3w0sXcM1lWKnKAHaHKgRtPyjTptQxyhrjXzlXoFF+PcAOHxN20pLJaYKbzCFkgHzEaLJkAT0opwv4a428bZFvKl3NkuPosASCQJKhthIquyMwtSxW4ufBzFroXQt/KACVPXVjGUDXWO3ejNr4YWrDAPbuYlsjGAwRJIAAmOkkjWj5QPGub2MDcZC623ZFBLMFJUAbywECJH3ozwrlHFYjDnEWbee2pykhlmZAjL9RXSeE4JeH8JcOpsC6WFwXD4jSfJIy6ahdIHrQ/l3GW7d0C14lrDoykBkMtoSWdCQQSBA0J02oef6bw/bL8T5IxeGKi5aJDLmlJYCIkMYgET/aaoJKmGBU9mBB+xrteF47+MAbDkqqXQrjEW2UnSfIrQZMjXag/MHM6rjBhr2HD22CE3DbJtzOxcDQDudBQnLfrXhjB4NCVLAEqCAWAMAnYE96L4K7FdT4ZeseEPBRBbIGXQZSBsRQTmTg2HFq5dChbh1XzZRv22J3ozm3dVPL/n1NwL4ZeHU+0UfwV2hPLXLz3VV2ICGdjqe1Gr/Djay6yWMR6+lDKz0GOOU7FLF2p7uOCjU+lCuL8Rt4WySxlo0HUnpQrl6694rduaF9ba9l/rj9PvXPbHVN+mwwuKzd/rVvNUVlQBXhekU9JGaonemtcqB71NIW0649U79ynnFAUNxGJp5EssjmelQ18XrSqnij5PmIGvSa8FPC6Vo6K8WnLTRThRgVIKcKatOmnhHsUxhT81MJrVoK8t4V7mIRbbKtwnyhv5upH276VsufMG1jEWMYQAyoikEQoZSdu2h29ay/JjA4yypfw/4oJcnymBoGERA1H+uu+cd4Kt9VESp30kDSJg+9c/J0rx+2H4R8RLt5WZUMIPMdSsx5YPSex7UTscVx2LChW8BLmhIWWA6g5tCD+lDLfL93B497aa2LyZ8i6gMp3j+U+Ybb/StbxzjQw1i24tm4M6IcsnKCYzadB1qXl+ldBuB5PsYW14l/LcgjylAAeghQPM/qZNT47j1025tWEt21Adr2JJRbaqdVKbg+XNvEVZ5q5kNnBeLbtG47aW1yk6wdY7CJrEcsczYjFM9rHL4guglrarAtWwN39GMgDU6dqaW0NSNDwr4q2b9xbKJevuSQz2rZydywkzl0/SoeN8DxjO969xLwcOpZgtlQuRNxLGZgbz3PTSg682vYw14fhTh7TyljwwfGZmEAgAQu259BvWbzPgsNnxTC8+IVcuFvu4ypm3dSZBgH8qbQNNb58wjlcDlucQ7XLgSGaZA0A0ETMdOtaFuKYkqfw1m1FsAGyCpZhAkBgYE677xQrlPhNy3gi7LYt3mBKG0oGVSBGbv7UuN8ZbBWba8PwTFroykjzBWA3IX5iZ6wNNYrMh4dztjLVzxOI2reHwzZshykMW6ZfMSxjrA60yE4g925g+J4iVl3ssoHeFRSogSI1npRLD8KxOMwLpxS2obVrZWGK+UwcoJhh71m/h4+HLXMl1UxgtOqTbZAFMRnU6XDIB360Wa3gHPlq7d/CXrNzC3lWFD5QGgScrDSRv8AWlcuYq4WtvatY3DZxkuZlVwJg5gPKSvcR+VCLeE8Tw8ZxAixdzNZdR/0mk5VOs5Jjef2gnyPw7CW8TfW1da5dtkZldiQsiMwGxkaFtSY1NL6b21/DLYt2VtovhoP5Z212nue9BuYF/5m2UJLbAEmANSY7aTVrE4uzaaTcaWYk+bc9NOgEDSh3BsamIv3bmYsEItoCRAJ1Y6bzI+1T878P4xC/DWu3v4zZwCYUdRA/etbggBqfLAAGmwjYelD8PhAWDbmSARoI60bOVRqQPfT9aWW/Rsnxbt3/JP61SbF1X4niwttR/Uf0oWcb610YY7jlzz1dDDYuoLmLoQ+Pqu+PqkwSvIKX8TQzEYyqV7H+tD72NqkxSyzXHxWte0DfG60qfSe3FxTga8inVB6FIVIBTFqR7pJk00JSFezTA1e0Qe14d6VLrWF1H4Vcp4bEpeDyb6uCr23IyrA0jbeddZrsSYApaCFi0DRjAPpMaGvlzhfGsRYfNh7jW27oBP6Ga2/AfjBi1hcQUur3Iyt9Sv6gVPkx2ON17afmziV3CYhbpzsgDSEEggwIJjQ6aa9aucuc6piLTeIh09JAXoWYaD/AGp4e3jwhM5CJKr5gf8A2MEVV4njiH/DWEAXYgLEgb6dh1mufxdGwnnbnLEOVt4aAhYTeENEMBlXpm/btQvitjEPiwMOz2cPbVGvX4B8Rgs6AfN5YUCN59KL8v8AJ158TdFx82GSVywFJYgEqCOgJ6ffernEOUcTjMV4NsthcDayByhytebTMFI1hYAnbfen1ovsEs84YnGYsWcH4dryiHvgFyANclv7nX8tK2XHB4GF8Q2VxV8BRBgdYza/KugP0rE88cDHBrQu4FCjXHCG+xzsqgE5VzSFDRB9o9tTxPBYn8IhVwcSbel1lgAsNfLGm/6aVtsEP8Q1u2Uz22sEMjXssaKCZEnoVTtMEbSK0HK3MjYm9iFyKtqyyhGmWZWAYMR6ggj3rIrwJ7L3Reg2XtZmVgTFwHMWJOkE5pE7e1a/k+6q4IX3yedS7XLa5Ay7qYInbSDrpRZosVjbaau6qO7mBPTeK5rjMDjk4iGTCJibAc3LbIqBgI6OSIjpO470y5ymOPXxigb1iwFCxcUAtAmbQkiPNqda1fNPJV9MAo4ffe14CkraQ/8AU2IBZjPQxrGtLLoWQ49jMQLj2r6O9i8AyBsq3LDgjKY2IDAb9+1VcHjVwLoUdWvEIl2TlDICfl0nNqdesCthyfi7fEeHqb+t1PLdZlAOdSNT9vSue848rNYv57pL2WJyYi1Bk7gPHykGddo/JvYemnxvK17Evce1eBmQq+UkrHWQchnSRrp0q/yZwu7ZuPaYAkgawNdRmJO/p9PYVhcBxa4jDIzrBy5kk59djO2h2rruFvK9sXFzSBGi+2kD5ie2tTs10MrS4XBBQANIED94r2/hrSgm4R9df965TzH8ScUl1rFm0Vcaa+Z9doUDtV3kXEXlu/8AMMWe5qQxLNPr/T/m1bxa1sOLcYtupVCTGmWNffXYVnmxtWOcsWFuKqiJEnSJ/LWs6+I0rt48fxedy5fkJvjarPjaHPiKri8WYKNSTtVdJbEL2LqldxdVXxGpmqzXabQLJxNKqRuV7WZz0CvQK9AqRbf2rmkd9qOKdFTNa0qMijoNo6cK8ivYrC9ikBrXq05BrRB4jkGQSCDII019K3XIvCrWKfwwXVhrl1KsI1gmcprG2LYPlMCSPOZ8o66Dcf2rpHwrseBcuM5YhoCEA+G47glZ+8CteoX3W5XhYwtnIk66f+X0AHSh/MLpgsI15lLXWEBRu7xoOsAdfStA+Nty15zCWtMxMAHroem1XcIljEWzdMXEcQJAKwOo0/yK5XU5n8Nec8TjL/gXcoGrkomUIpMZfqYMnWjnxH53uYV0wuGhbrZfOYy+Y5AsdDMGas8g8vW8HdxGU5yzz4hgEruFPXSe3X3rHYjg7YvmK44P8O1cVizCQALa6AakzJ839qAun8SwgfBML0f9HzMQCAQsltexE1leSuJs/CLVy9c8R4uDMT8+V3CiSAdlA1o3zdxSymDvC85W2UKswMHUQAvqZj61zfx0bhuFAs3EtW7xKAOASQWKNc8uzHWI3Poa0aq/DOYMQRhg03Fv3SLoJmEdsiW+8DPm9lrZ8cx5/wCI4HAWYW3891AQJRAcqkD+WRt1isPy1xaMWgKZlN9ogQUcoxDDsdY+prUYPm2xc4wUNnLdtIyreYmDOWRAHXufXvqb0Eann7HPheG3LlmFyALCjQKTlMRGWB1G1Dfg7zQ2JsXrNxpNkjLoZ8Nh5ZJ3Mq32FH+OWBiMLessf+ojLpEiR0HeuV/Bm+cNi763AyllVddACpPzax1EflSzs1FecMc9gYnD4NhYFuHMLma6zLJXLB37nUk0J+H2AxS2Q+Q3MHck3LTKf4emjW83zE7+XSNa0+L4Rh8ZxVLrEFLclxJ8xIAWWBiBqI9TXTrVpckBQFiABsB+1HYacuPJ2Hv2Tcw4Bt3RObMdDOpA7zP2r3kniBw95sG+YspJDsO/SY1j96u4Ll1sKmMS1fUFmN2zbMnJpI+Y7EjUbVTxV/x8LbxQPgXCmrndX2aBG+hHasDbW+EIgZrYU3G1LkCZjrOu1Ze1xIB7iplLg+aBHm6gDcx61NwDjmI8KHAdiNH11HciIX2671JguGW7js90k3T6REDTLG/vvUc8lMYD8w8TF90ABm3IOhBk+49KDPc6VssdwtSsr5XGobrmG01k+KcPayxRiSoEq2WAxMZgD2k/lXocGcyx087n47jltQvX9apXL+tK/e81VS9dDnWg01GGprVGr1mWJpVWz0qzMmLdThTEdO1e5KmRKlI6bUajSobi0QW3TcRhMsUdBMgrLSirN23USrS6U2aq08ipESnqmlHRbSw9ksQAQCTAJMD712b4dcB8PBB7qZWcnzAtJUSAGU6A+orkmFwRdkUbuwAie8dAf0r6LXCFMItsaEWwsiTBiJnepct1D8XdZjm3hrJw+88C4qMLvhgkZkXpP57Hasjxf4qXreAtLZslcy6Xn8y5dtQV1J966Dxdjcw2Iw6Pkc2ModgSPMGBI7nShPEeWreJ4O2Dsznt21yZgVlkggye5BH1qG3QwPCueMUE8Q2rYzwQR5ZjQkQsj70f5Z5ytXMUp8M23vfwmY5Spb+UZhBkkgagbig3KPM9gWPwWMRbVy1KhnEZhJ0J/lcTHqKq814/CYa2iYPLIJYQxYh58pkk7HX6CrzHjuLn/kzmWtNVz3fVF8O/bZwxUBQJE5gQZ2EehnQ1nbfMz2bRW4Ze5cOS0mipa0ETsAB9ZaOtdG5ow64zAC4jDzIGDATmBWTWE4NhiyBRZAVAVDQSSfUHeT133iufGa6dF7UOS7pS6+dQrOxKscpKOJIUz3117jpVZeJXUxLXbiG47PkW6upFsg7xAOUdfXtRjAcOXxRKlm1/0sCG22kNqI7VFx3hty3cUQFUkjMsKWkwA8Df279aahG+5ZW5eth21ECJ3077771zzmLmXPfv+AoFsOy+KBqcuhIPQSJB6/r0HjfEDgeFF7YUEKBqY3hSVgat2HWuN8mcw2rJFu+IXNOaMw9Qw/f3o8Mx3+QcuWUx3JtoeAWmxNsm3fu22JOVwSFkag5YjeJFecsfEriSrcRrbYtUMMZKsupHzKNRp2qzxfn+0oFjh9kM5UqnhpAE6SABJNG+WMI3CsA63srX7pz5SygL0AZj9zvuafk8dzROLzu7WRbmS9gMS+Juq73L6yqMTkCnpJ12rp/F+C28bhFsj+HnQOwBEqTDD8/ShGF4th8Tft2r/gmAPIYb+IDIKk/sJrM8w8wNw7jVxyrtauKkKGOWIAJA6xrpFQqw5y1izw7EWuH3GNwXC5DyND80Eb10VcAtZg8t4e9ibOJJXQh1A01iZgdvWtt4QO2tTzmz49KiYNW6aj9awvxEw6jK+zK2WO4P9j+tbolluAEad6zvPvClYJcK5gG1mW6H+XYe/tVODLWSfNj5YuVXyJ0M61ChrYce5XsYbC+Jmcs0C2TsTuZHTSsftXpS7eZZro9rlMU0mGleKtEDqVeRSrMAkVItMJpwNTXpwaKlv4rMKiNRtRDRjtJpmQ717cNeyaUz1KmCa01LdW0t6D0ppC2i3LeJtWbtp7obL51ld1bQg+o9OxrtPG+LLZwDYknypbzCNjpp71y3km1Z8UpiVlGBhREnYMI32AOn9NdT5o4B+L4a+HttlzrCntrIB9KhzfFeC91y/H8ZxF6+34VyLrLa1z7yf5bTCVEEmf7Vp+AYO7bUBcQ11xcPitcYrB6gLH2E1Ofh4Ld0XbZ/7SplcElWQyrKx1HUVLiOOIgWbDs+eMhXIV7nMfKe4qG9uk/jHKGE4hBvW1LjTxBKPp6rGYa9ZoFxD4E4cqGs3HRhEKfMp1BMzrtO3etumJSC4GsbTp39KDcc5nuDB37lkElEyqQCZuHQRO4EzpW0JlvhXg4I4ZScobKCx1KHzQD7GKv2MEFtRECNANvrQHgNxjg7H4i4WdVly2/WQZ3jajwxYZNzBGh13/tS6ZnsFgVGNUr8oUgjUD0/OdKIczcN8S3rsOoiR2IPvVnArl3SNdCux27d/wC1ScRxIA1kSIgjvtpO1GsD8etDFYKxYYghnAuNuQqCZ++X703gnwewKoxuTdeT5mOkdBlGlBOc8SyYQpZchnKlcp7EHpttRjlfj95uH2bzDOQSl0aA6ErMdxGo960aiScFs4MHwraWwRBe1bVX/wDy3/P7VmuadcMrOgeT8rEh1X+Y5TIJjrOnrWoTiyXQQfMO0bdh6GhV9EN1Dbn+HpkJ1C9szHaY961YExXwsTyYi1cNnLlbKuo08251n119qH/Evhbm1bvqM5AiV1AB69APlHSum28E+IDJdGRDAEGSwgFtth0puF5Vc4xrtwjwQgS3YIBAA3PuaAuQf8UvvwdWzuuS5l8RCw8s7SIjtpO1dF+F3M93E4cCCRb8pdjJaPetVxflOziLLWXHkbdRpsQRHbUUL5U5btcLz21uEo7SA5Ez+9JfQxpipJk9Kj4lbD2WB0kHWp7zArIqtibn8Jp7Us6o30wY4SMZhxba47PbBVW1IVpJlgDroI+tYvifC7mHuZLilTrBPUdxWtbipS+qro2YJIMKRm6t1bX9daD8yXb+IvMHOY4ZSGOgULuCDu0xXp8eW3l8k1WfanRTQ2lOBqqZwr2kHpVgZgNUgOtQipuk6dvX7VN0VJl0qK4tOD013rAhG9SoKjjWpkrGq1YXv1/I1Nb0NMtDSpnBEEaH0706VShspV1OUTof6SPauvcrc5LiLajUFB5ug+k61yTDnMdIBO4M5W66x8p9f0rpHw7wOUHPm6EBlkLPQOPK3uKnySXEeO2ZdOiLaDr7ihOP4OoU5lNwf07mOwoTzXzmvD3tFtbbtBCxm+g60fwnF0xFtXTYgH1FcHp6PsD/AAGaUTygEe/TST1q/wARwyraCQAu5iNgOv2oreTaPeazvEcRKuXBIGsAdP2ptgyOIZXgycrXIA6ZQe3WtVbYMmXUaf3rJ8FwSW7bFm81xzdUM5dgjZmUEH5fKBoJ01olc4qLVuQZnYde2o6f7UZi3k0GEYT3AA67afqdaDc2YrIofQERIP5/WqeB5mQ5SSBOnTp7H327GiHFbqOqsSG120PtpRuLSsgmW40JBiHCEZTEyR61r+FYtbZKaZH1gkaH9/asVi+CC/iPFsFbgtXIYBshttGgiDmBHtr0rWvh/E8PyKTpmAMQduvSaTZzuIcMtgyibmCNIA6HU6gTRjgnC3R2MABlEHUy2oJjaNutWMLwY3E1Izqd9s0bTHtRbh+IY2gbq5HM+WZMTA23rbKjxOGuLaItN/EIjxHEx6x6dqu4OyVUBjmManaTUGMzlCEbwyf5mG3+nc1TPEhZTzO1wj0A/KkphW6wB037Vy74n8VexcVyyKnbUuX3GUAGQBr02A2ND2+JGJXif8ebWEZsgQjKddAQN3M/SOtdCxnBrWLtr4iB13AYT9aLA3KHPVvE2lVQ0ga5xqSNDt/ejPE+JgQu0mJHT3qLhnKlrDKRbQIN/QfToKHYmy5uN/EBWdAOnT60k3tremM4vm/ENbJLqZYEnMZJJaABoNaIYHhtu5YuWgQrM0LcJ1mM0E7kabU7jfDPw4a4GJka5oIkx1PsOtZq9iNLbB2UvPhwsQxO4Hf1FdPHlquPObUr9oKBBmZmOkGP2pgNW7mBZ7rKLqswjTaZPTpNPvcEvK4QoZYSJ0G0nX0rul25bNKPiUqbNKiwBbSnsn60raxUhqa20DCvBUwSvMlZtmAVPh3ymSAfQ7V6iaU8W6OgtW/CygMNVOg9D/SfX9d6mw7rmGYSOo71BhbpXaDI1VtQR6ira4dH+Vghn5HMD/S+x+sfWmSMu3lzEqoAnQHp7zWl5S4xcS4Ge8qoNMgdQPtI0FZy7wq6P+25B6qMw+6yDVjheAvK2bwW06uuUfd9K17Z1jmTgB4lh1VbgUSGJMnT/SR+tAuccTieH2bK4XJlWAXcsZ9ApkGaKcn8VuKuVzM9c6MZ66ICAB71rb2GFxdZIPSJrgzx8a7+LLygPy1xfE4jhov5Ee4ysVSQuYicozgsupG9Y/m3nDF2rhtPgXCZY8ZTIJKydhGUExJPTat5iLd2zYYWFBZdRbYQG6wCPlJ7wayN/wCJWHufwryvacWy1y3cQgqBodSAD12mkWZrm602HSxj0Be2+HS3cCmArhYtsdPl82Uj2oTwe2Mcs2sSTcAlkZQAPZd8vrrXWOBcKwd3BeDayvh3U+XcQ2p9t65zzH8Hb+DufieHMbmRgwskecDWYM+cdI3id6MtHG4y9zZnD+TLxLeO4ULsUOYkASTqPL/tWb45zZatXcuGZriiQxY+Vj/4HeAde2lajmDjRvWruGtnJiHtrC65yT5riBd58sfWvfh38F3Li/j1yhT5bHUnu8bD0o7yU5PDHrGFy/g3wfBvGKM13E3PEYBZbJqRA7xr7mi1ngmPv2rX4a5btW7q+d3VhdQnWQh6jsetbHmfmPB4NQt66qkZQE3InaVGw069qyi/EG9cZ1wWGa6bT5WZ/Ih9QSdh2ik12nvptuXeXmw9vLevteAC6t5dQPMSRqQTrBOlEluBR5cqjv8A5/egPB8Tclmv3kuPm0tWdEtggHKTJLN6mPYVfbFWnMEqT1DTNagzXPPPdnCWyczXHOyWyq/diGj7VzzD/GW8bqKlhQrOAwe47sQTGh8oG/Y11Xi3JmFxQi5bDdZjX6GJH3qtw34aYOy4dLS5hsTrS7EUw3DVuBXZFDQD8o0+tEx5RXiHKI2ihXGeO2rIJuOEgSCxAn96UUmN4oBImPy/Ws3d5itiSxVCskywBEH1Ov0rA8c58a5fbwztIBBgET1BH5UDtWLuIzzlggkwsfVoOnejjuey5duprxizjbbrauK7zBnX0nQ/pVbH8rW0w2qtCgwAdgRDRPpO9CfhVy2bLXLjQSRlBExAP8s7+9bHm7GFMJcItlxkMqpidO/QVSXtK49OW8RRHZr2HK5FUWkRT5pGs5YnvVjCcWxDWFtuwybMbh+XURDdN6o8JZxhlFgG28y7Tq8mCTp/D0JHeKpNgnu3fM4DLMKdwBt0+ldEz1ULhvprLHJDOobOFDCQN4B1GvXSlSwnNmLtW1tg2oQR5lk/eaVV/k/1LwYjJrH+dakKVMtjWrBsaVTRdqJt6V4LdXrtjT/PSvEs0dNtClr9KkNqp7VgzVpbFEuw7wqeFq7+H1qwmBC6vOuyD5vST/KPzrNsNtKxMKCSToBJJ+g3q83DcpBv3QpAEIPO/tA+T61ZCNkJkWrcxCfM++3VhpqSYGlRWnYkLaGWdJHzHvL9B7QKANHwLivgjKmFAmf4l98rGOsHT6V0XgXFGuKMzLt0Ij6Eb/SuPWbYQ+UZ2HzORI/0g/8A7H6RXTuUuHkWfEJkt/V0+vWoc2M1tfhyvlpqCoPv3rmPO/EXtOUvthCrqQDfXK56gAg+YAwSYH3rfJdZR5j/AJ6Ch/MPLFnG2GS8gMjQ9VPQg9DXJLp3MVySMKuUh7YuLa8N3w95oLSWVVTdtJIInqK2/E+YBh7Ru37oS3CkCII0ggsfmJPYA1zrgPw9vYa664fEecMPKyLGXo2YzqBO0bVS5g5Bxd3Eqt+7cu5yxzwSiqoHzdAxmNAKtMSWhOP59tf8YTGpaLLbXJM6toy5hPoeutdP4T8R8PixltYgo8DykICSCNAHHXadta5Ne5Guq2q6dAeg9xvoCau2+RbAv2AWuFb5hMoKwyglvM2u409utHxv0Nx0HnPH2rKm/cyr4mTIVseK63FnNmecs7ATtB3rlvGPiCt5nLWC5aIW7cPhiNibSBQx9z6VtcT8LDcsIyPfgNHh3WZo1iQOnv2+9AOA8hW24n4cFrVoeYt/X26jTsaTKamzy7P4LxjEYXDeL4dpg3/ZhgyjfRQQVA9Aa2PIl83rjX2UpnAGQsSBG2hUEfeifHeW7d5MrAQDP5R9KD8AwlzCXihfOhgjNqwA9e229QyyPI35YDtVXifG0sgFmgGfXpNZvjHNS27jWz/Msr7+/wCX2qhh8ZZvhc9wb6AnrqCP9vSktvw0/wBR8Q49iMRcHhErb6mNCR6+1AedcQbi+Hc1IAho3OmgAopzRxq3hLcW9Y7Rv0n7flWa4Tx0YtzaKh3IOVmJgH5p02gCkky/tWuU9Rk8Ly/duOoSTmnUAkD3O1dp5T5f8GwttiDpJMayf86VZ4Fw5ltw2QNEmFA+xrQYW2iDTSP6ulU8tksO4dw1LakBQs9ANfvWQ+ImKuWbYi4FDyuUxrptG/ufWi+J55w6NlN1JBiAwOuxAjUn9Kz/AMTMJ+JwyXEGiNMkgQGiCesVSUl/TNcCuKGy+IrKRPQKrf8AltoKj4xjLFvFJeUrczDIf6ZmJ02A0/wVQ4Jyu6F7hGfLrlPynffUSKCYbg7vfNt8wkk+VTp1iDsPU0W8Wwbgl6fI9nKdR5hsdaVGsJhlRFVmWQANV19PypUdp6YoW/8AP0qxkkVIlrXWphar0nn7VbtmpbWHjerYtbVewvC2uTlHyiTWZSv2wYj61LbwtWLWF19qvWsNW2AauH1mNtf89KS4eSS2vX3NGBgqRwlDYg9/Dltev7dI9KhSzlEbZtz/AOPb9/tRw4Sql3B61tgSXLYcZAzL2uxH2FdZ4I4aypAA06bVzLA8GJIOhEiddq6nwoRaAHaufn9Or/n9ocYgBmoRiRG8+tN5iUeC0htj8m/0rMco8QVxlLEsCfIxGZR0mNvrrXHHc0uH4UnjC8S2cAgCfLrH8o3OgGtFGwobfaCI7zVdKmXFRpT7DSld4Ikj+mIj22qxZ4YqiAAYMiRsOw7VOcR6V6uLWj5Bo9wIjasja4QLFy405szEhz80HYE9Y29orR4rFdqE4+5IM9qnlejRSxNzQ+2tALrG4y5dSFOY+nb8/wAqtcRxjMji2fNMT2n/AOUIvYwWkCsYDQJ2noY9Na58slZiynPfMir5FEuynUnZTIB0+v5dq5++NfXzNJMkyda0POWByPO+eSpHaTpWbsoTAA1J0/w1fD0ll7SK926QksxJ0BkmugfDTlO8t8u0LC7bka9e01W5E5Kv/ibd10y2xDSeukiIrr93hLEjJCksM2sSn067UM78jTs+1h4KZiWY6eXbTqRQ3mnjAtWyLnygHyKfM2nWSIWj/h3FGiDQaH/NqwvPK3zbINtWGUlnI1GsjbXcDvvQxhcunMsPaa/ikICjWQq/KNf21rRca49cTErYR9Fy5hqVY+gIk++1DeCKuDuG7eABI2ftv5fetRw6zYxoOJCkEeUKkyQOv3p77aekVjm621wWXDlspk7LOx9Yqrd4fZN83rZhMokgkCZjvIHesrxhGXGsUXJv5fmC+8b1Lw201zDXGzMSrAsIMld2g6LMTAo6bSzx7iV1sTcIBcFtGByg6DYEyBSoHj+KfxG8AMtqfKtwyw01kjTeaVU6L4tuLVTi1pT7dgkSASNToDoB3ogMMxGi9BGm/t3r0HlqNu1tRHC3GUnKYkQaiTCsCJG+w/L/AD2ohZwTb5T9j70LRRWMP1ohh8LpVnD8OOWY0ohh8LpU7kaYqAwtIYWjAw1IYWl8j+IM2C02qD8Drt9K0lwCCIqqllc2ugjeJ9q0ya4hIwqyMxZYOg0M/St1wxlNsQZrLi7339h+taLg7DLAqfJ3FeLqrOLwwdSpGhrPWeAWsPcBtW1XufzP19TWoJqpew+Y67dq5nZDUaRpXqW+tRMuXrpThcNZjnNQIOppzt9qazUNDtFfugCgvEeL2l+a4g1iCRqam41Zzrl8QqOuXc1xjjvAb/4lhZDtJ3/3P7DvQ0Hk6B+KWCqNmDEeboSSYA/3oTx17du54t9swIC27Y6Ru3+dqD8oco4pr03mdUB1MnU6aD003rccwcnq9okCSFJAPUx1pLxm/kck49xVDO8ggprJH06Ke1C+X8UVxCHw1uZnWVInruOxG4r27wS8z3cywUBJn7CPtWn+HfKrM/4ktlKH+GpHzNrOvoNdKpOoW2OycFxtsooXcCYOmmtXhjmZtEIAAhzt/nSquFwC6O0Z92I0npHtBoh4sDYwPT7VLs2JXr5zBQwH6/aqXFrMoczE+ig/trQTnPiT2cM963cFtt/OCSfQETH2rCcE+LLRlvzIHzKCxPfSBTyUmTznrk+/dvKygBYjKJMR3JOnQfStFw/DLhsIoUeUHWSNPSBr9KqHnqxiYVC2edEI19DpsKqcw45bFkhtyF8yjWdd5kzrR79DrpJe4XZugwSbjTmaQSfckeWKi4Ly6LYZFDPm0zQAPuf/ALWV5R5ky4ki8cysCJI69NAK2K82izLEFiJEaKB7Zuo9K3c6DWwLGcihHZQwgHqCfXeaVe3ubr7MSlu5lO3yn86VOTtetue5q3Zc9zSpV6bzFpGMiiWBc5tz1/Q0qVLRg3gzpRSzSpVHJbFONq8NKlSKIjVW91r2lRhaHudaO8Dck7mlSo5+m4/7DprzpXtKuSu6BuPP61Uw9wlhJNKlRarTmq9w6GlSrFBuLnyH3H6ih/LSg3b06wSBPQQNB6UqVYorjmhkA210qtxG6YGp27+tKlQosbwxA2NhgGEkwdf5fWtfdtBWsQAP4p2EdxSpVL4dfuHX/V+9EZ8o+n70qVaDHP8A4p3TlVZMRMTpMgTHeDXE1Oh96VKrT0X6N8pD/mB/6fuKu86Xm/EASYJMiTB1gSKVKsMUcMPOD1/3opzoP4Sf+3/8ilSrfW+N1wTCIcPb8i/L2FKlSpS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4" name="AutoShape 4" descr="data:image/jpeg;base64,/9j/4AAQSkZJRgABAQAAAQABAAD/2wCEAAkGBhQSEBUUExQWFRUVFRgXGBQUGBgXGRgXHBgXFBcdGBcYHSYgFxkjHBQYHy8gIycpLCwsFx4xNTAqNSYrLCkBCQoKDgwOGg8PGiwcHCQpKSksKSwpKSkpKSksLCwpKSksLCwpKSwpKSwpKSkpLCkpLCksKSkpLCkpLCksKSwsLP/AABEIAMIBAwMBIgACEQEDEQH/xAAcAAABBQEBAQAAAAAAAAAAAAAFAAIDBAYHAQj/xAA9EAACAQIEBAQEBAUCBwADAAABAhEAAwQSITEFBkFREyJhcQcygZEUobHBI0JS0fCC4RUkM0NicvGSssL/xAAZAQADAQEBAAAAAAAAAAAAAAABAgMABAX/xAAiEQEBAAICAwACAwEAAAAAAAAAAQIRAyESMUEiURMyYQT/2gAMAwEAAhEDEQA/AOKV7Xle10pPakCVGKkzUYSntXkV4KeKcpkU008000BNrwinV67zQEwVO9wFYA1qGnVo1eCnivAKcoowtSW1nanrTFFSCnhKltmrduqdurtk00TyW7YohhRVBGojYgAGRPbqKolRLDUfwcTpt61nsMaPYFtqFK03DxR/CCs9w9q0GDaubN0cYtZq2lU7LVcQ1z114plFOimqadNKo8rya9JpjNWYy8KoXauXGqlfNPE8kBalULHWlTpPkmvaQFOK0ymyFOFeCnKKMLThUwXSohUubSqQlRsKZUgFMIoVoS0+8oyhtAPlgHUkdSPWfaifL2BS5dUMyg5ho4OUiRuRsDt9am5+4SLWNXD2UIAtoFQHNq0sYPXU7ntU8rqGxm6D3rEGN+s7SDsYNOxeAe0VFxSpdBcUMIlGmCPTQ/auxcp/Bm2trNizmZ1AKA/IeuVt9f2Fabi3w0sXcM1lWKnKAHaHKgRtPyjTptQxyhrjXzlXoFF+PcAOHxN20pLJaYKbzCFkgHzEaLJkAT0opwv4a428bZFvKl3NkuPosASCQJKhthIquyMwtSxW4ufBzFroXQt/KACVPXVjGUDXWO3ejNr4YWrDAPbuYlsjGAwRJIAAmOkkjWj5QPGub2MDcZC623ZFBLMFJUAbywECJH3ozwrlHFYjDnEWbee2pykhlmZAjL9RXSeE4JeH8JcOpsC6WFwXD4jSfJIy6ahdIHrQ/l3GW7d0C14lrDoykBkMtoSWdCQQSBA0J02oef6bw/bL8T5IxeGKi5aJDLmlJYCIkMYgET/aaoJKmGBU9mBB+xrteF47+MAbDkqqXQrjEW2UnSfIrQZMjXag/MHM6rjBhr2HD22CE3DbJtzOxcDQDudBQnLfrXhjB4NCVLAEqCAWAMAnYE96L4K7FdT4ZeseEPBRBbIGXQZSBsRQTmTg2HFq5dChbh1XzZRv22J3ozm3dVPL/n1NwL4ZeHU+0UfwV2hPLXLz3VV2ICGdjqe1Gr/Djay6yWMR6+lDKz0GOOU7FLF2p7uOCjU+lCuL8Rt4WySxlo0HUnpQrl6694rduaF9ba9l/rj9PvXPbHVN+mwwuKzd/rVvNUVlQBXhekU9JGaonemtcqB71NIW0649U79ynnFAUNxGJp5EssjmelQ18XrSqnij5PmIGvSa8FPC6Vo6K8WnLTRThRgVIKcKatOmnhHsUxhT81MJrVoK8t4V7mIRbbKtwnyhv5upH276VsufMG1jEWMYQAyoikEQoZSdu2h29ay/JjA4yypfw/4oJcnymBoGERA1H+uu+cd4Kt9VESp30kDSJg+9c/J0rx+2H4R8RLt5WZUMIPMdSsx5YPSex7UTscVx2LChW8BLmhIWWA6g5tCD+lDLfL93B497aa2LyZ8i6gMp3j+U+Ybb/StbxzjQw1i24tm4M6IcsnKCYzadB1qXl+ldBuB5PsYW14l/LcgjylAAeghQPM/qZNT47j1025tWEt21Adr2JJRbaqdVKbg+XNvEVZ5q5kNnBeLbtG47aW1yk6wdY7CJrEcsczYjFM9rHL4guglrarAtWwN39GMgDU6dqaW0NSNDwr4q2b9xbKJevuSQz2rZydywkzl0/SoeN8DxjO969xLwcOpZgtlQuRNxLGZgbz3PTSg682vYw14fhTh7TyljwwfGZmEAgAQu259BvWbzPgsNnxTC8+IVcuFvu4ypm3dSZBgH8qbQNNb58wjlcDlucQ7XLgSGaZA0A0ETMdOtaFuKYkqfw1m1FsAGyCpZhAkBgYE677xQrlPhNy3gi7LYt3mBKG0oGVSBGbv7UuN8ZbBWba8PwTFroykjzBWA3IX5iZ6wNNYrMh4dztjLVzxOI2reHwzZshykMW6ZfMSxjrA60yE4g925g+J4iVl3ssoHeFRSogSI1npRLD8KxOMwLpxS2obVrZWGK+UwcoJhh71m/h4+HLXMl1UxgtOqTbZAFMRnU6XDIB360Wa3gHPlq7d/CXrNzC3lWFD5QGgScrDSRv8AWlcuYq4WtvatY3DZxkuZlVwJg5gPKSvcR+VCLeE8Tw8ZxAixdzNZdR/0mk5VOs5Jjef2gnyPw7CW8TfW1da5dtkZldiQsiMwGxkaFtSY1NL6b21/DLYt2VtovhoP5Z212nue9BuYF/5m2UJLbAEmANSY7aTVrE4uzaaTcaWYk+bc9NOgEDSh3BsamIv3bmYsEItoCRAJ1Y6bzI+1T878P4xC/DWu3v4zZwCYUdRA/etbggBqfLAAGmwjYelD8PhAWDbmSARoI60bOVRqQPfT9aWW/Rsnxbt3/JP61SbF1X4niwttR/Uf0oWcb610YY7jlzz1dDDYuoLmLoQ+Pqu+PqkwSvIKX8TQzEYyqV7H+tD72NqkxSyzXHxWte0DfG60qfSe3FxTga8inVB6FIVIBTFqR7pJk00JSFezTA1e0Qe14d6VLrWF1H4Vcp4bEpeDyb6uCr23IyrA0jbeddZrsSYApaCFi0DRjAPpMaGvlzhfGsRYfNh7jW27oBP6Ga2/AfjBi1hcQUur3Iyt9Sv6gVPkx2ON17afmziV3CYhbpzsgDSEEggwIJjQ6aa9aucuc6piLTeIh09JAXoWYaD/AGp4e3jwhM5CJKr5gf8A2MEVV4njiH/DWEAXYgLEgb6dh1mufxdGwnnbnLEOVt4aAhYTeENEMBlXpm/btQvitjEPiwMOz2cPbVGvX4B8Rgs6AfN5YUCN59KL8v8AJ158TdFx82GSVywFJYgEqCOgJ6ffernEOUcTjMV4NsthcDayByhytebTMFI1hYAnbfen1ovsEs84YnGYsWcH4dryiHvgFyANclv7nX8tK2XHB4GF8Q2VxV8BRBgdYza/KugP0rE88cDHBrQu4FCjXHCG+xzsqgE5VzSFDRB9o9tTxPBYn8IhVwcSbel1lgAsNfLGm/6aVtsEP8Q1u2Uz22sEMjXssaKCZEnoVTtMEbSK0HK3MjYm9iFyKtqyyhGmWZWAYMR6ggj3rIrwJ7L3Reg2XtZmVgTFwHMWJOkE5pE7e1a/k+6q4IX3yedS7XLa5Ay7qYInbSDrpRZosVjbaau6qO7mBPTeK5rjMDjk4iGTCJibAc3LbIqBgI6OSIjpO470y5ymOPXxigb1iwFCxcUAtAmbQkiPNqda1fNPJV9MAo4ffe14CkraQ/8AU2IBZjPQxrGtLLoWQ49jMQLj2r6O9i8AyBsq3LDgjKY2IDAb9+1VcHjVwLoUdWvEIl2TlDICfl0nNqdesCthyfi7fEeHqb+t1PLdZlAOdSNT9vSue848rNYv57pL2WJyYi1Bk7gPHykGddo/JvYemnxvK17Evce1eBmQq+UkrHWQchnSRrp0q/yZwu7ZuPaYAkgawNdRmJO/p9PYVhcBxa4jDIzrBy5kk59djO2h2rruFvK9sXFzSBGi+2kD5ie2tTs10MrS4XBBQANIED94r2/hrSgm4R9df965TzH8ScUl1rFm0Vcaa+Z9doUDtV3kXEXlu/8AMMWe5qQxLNPr/T/m1bxa1sOLcYtupVCTGmWNffXYVnmxtWOcsWFuKqiJEnSJ/LWs6+I0rt48fxedy5fkJvjarPjaHPiKri8WYKNSTtVdJbEL2LqldxdVXxGpmqzXabQLJxNKqRuV7WZz0CvQK9AqRbf2rmkd9qOKdFTNa0qMijoNo6cK8ivYrC9ikBrXq05BrRB4jkGQSCDII019K3XIvCrWKfwwXVhrl1KsI1gmcprG2LYPlMCSPOZ8o66Dcf2rpHwrseBcuM5YhoCEA+G47glZ+8CteoX3W5XhYwtnIk66f+X0AHSh/MLpgsI15lLXWEBRu7xoOsAdfStA+Nty15zCWtMxMAHroem1XcIljEWzdMXEcQJAKwOo0/yK5XU5n8Nec8TjL/gXcoGrkomUIpMZfqYMnWjnxH53uYV0wuGhbrZfOYy+Y5AsdDMGas8g8vW8HdxGU5yzz4hgEruFPXSe3X3rHYjg7YvmK44P8O1cVizCQALa6AakzJ839qAun8SwgfBML0f9HzMQCAQsltexE1leSuJs/CLVy9c8R4uDMT8+V3CiSAdlA1o3zdxSymDvC85W2UKswMHUQAvqZj61zfx0bhuFAs3EtW7xKAOASQWKNc8uzHWI3Poa0aq/DOYMQRhg03Fv3SLoJmEdsiW+8DPm9lrZ8cx5/wCI4HAWYW3891AQJRAcqkD+WRt1isPy1xaMWgKZlN9ogQUcoxDDsdY+prUYPm2xc4wUNnLdtIyreYmDOWRAHXufXvqb0Eann7HPheG3LlmFyALCjQKTlMRGWB1G1Dfg7zQ2JsXrNxpNkjLoZ8Nh5ZJ3Mq32FH+OWBiMLessf+ojLpEiR0HeuV/Bm+cNi763AyllVddACpPzax1EflSzs1FecMc9gYnD4NhYFuHMLma6zLJXLB37nUk0J+H2AxS2Q+Q3MHck3LTKf4emjW83zE7+XSNa0+L4Rh8ZxVLrEFLclxJ8xIAWWBiBqI9TXTrVpckBQFiABsB+1HYacuPJ2Hv2Tcw4Bt3RObMdDOpA7zP2r3kniBw95sG+YspJDsO/SY1j96u4Ll1sKmMS1fUFmN2zbMnJpI+Y7EjUbVTxV/x8LbxQPgXCmrndX2aBG+hHasDbW+EIgZrYU3G1LkCZjrOu1Ze1xIB7iplLg+aBHm6gDcx61NwDjmI8KHAdiNH11HciIX2671JguGW7js90k3T6REDTLG/vvUc8lMYD8w8TF90ABm3IOhBk+49KDPc6VssdwtSsr5XGobrmG01k+KcPayxRiSoEq2WAxMZgD2k/lXocGcyx087n47jltQvX9apXL+tK/e81VS9dDnWg01GGprVGr1mWJpVWz0qzMmLdThTEdO1e5KmRKlI6bUajSobi0QW3TcRhMsUdBMgrLSirN23USrS6U2aq08ipESnqmlHRbSw9ksQAQCTAJMD712b4dcB8PBB7qZWcnzAtJUSAGU6A+orkmFwRdkUbuwAie8dAf0r6LXCFMItsaEWwsiTBiJnepct1D8XdZjm3hrJw+88C4qMLvhgkZkXpP57Hasjxf4qXreAtLZslcy6Xn8y5dtQV1J966Dxdjcw2Iw6Pkc2ModgSPMGBI7nShPEeWreJ4O2Dsznt21yZgVlkggye5BH1qG3QwPCueMUE8Q2rYzwQR5ZjQkQsj70f5Z5ytXMUp8M23vfwmY5Spb+UZhBkkgagbig3KPM9gWPwWMRbVy1KhnEZhJ0J/lcTHqKq814/CYa2iYPLIJYQxYh58pkk7HX6CrzHjuLn/kzmWtNVz3fVF8O/bZwxUBQJE5gQZ2EehnQ1nbfMz2bRW4Ze5cOS0mipa0ETsAB9ZaOtdG5ow64zAC4jDzIGDATmBWTWE4NhiyBRZAVAVDQSSfUHeT133iufGa6dF7UOS7pS6+dQrOxKscpKOJIUz3117jpVZeJXUxLXbiG47PkW6upFsg7xAOUdfXtRjAcOXxRKlm1/0sCG22kNqI7VFx3hty3cUQFUkjMsKWkwA8Df279aahG+5ZW5eth21ECJ3077771zzmLmXPfv+AoFsOy+KBqcuhIPQSJB6/r0HjfEDgeFF7YUEKBqY3hSVgat2HWuN8mcw2rJFu+IXNOaMw9Qw/f3o8Mx3+QcuWUx3JtoeAWmxNsm3fu22JOVwSFkag5YjeJFecsfEriSrcRrbYtUMMZKsupHzKNRp2qzxfn+0oFjh9kM5UqnhpAE6SABJNG+WMI3CsA63srX7pz5SygL0AZj9zvuafk8dzROLzu7WRbmS9gMS+Juq73L6yqMTkCnpJ12rp/F+C28bhFsj+HnQOwBEqTDD8/ShGF4th8Tft2r/gmAPIYb+IDIKk/sJrM8w8wNw7jVxyrtauKkKGOWIAJA6xrpFQqw5y1izw7EWuH3GNwXC5DyND80Eb10VcAtZg8t4e9ibOJJXQh1A01iZgdvWtt4QO2tTzmz49KiYNW6aj9awvxEw6jK+zK2WO4P9j+tbolluAEad6zvPvClYJcK5gG1mW6H+XYe/tVODLWSfNj5YuVXyJ0M61ChrYce5XsYbC+Jmcs0C2TsTuZHTSsftXpS7eZZro9rlMU0mGleKtEDqVeRSrMAkVItMJpwNTXpwaKlv4rMKiNRtRDRjtJpmQ717cNeyaUz1KmCa01LdW0t6D0ppC2i3LeJtWbtp7obL51ld1bQg+o9OxrtPG+LLZwDYknypbzCNjpp71y3km1Z8UpiVlGBhREnYMI32AOn9NdT5o4B+L4a+HttlzrCntrIB9KhzfFeC91y/H8ZxF6+34VyLrLa1z7yf5bTCVEEmf7Vp+AYO7bUBcQ11xcPitcYrB6gLH2E1Ofh4Ld0XbZ/7SplcElWQyrKx1HUVLiOOIgWbDs+eMhXIV7nMfKe4qG9uk/jHKGE4hBvW1LjTxBKPp6rGYa9ZoFxD4E4cqGs3HRhEKfMp1BMzrtO3etumJSC4GsbTp39KDcc5nuDB37lkElEyqQCZuHQRO4EzpW0JlvhXg4I4ZScobKCx1KHzQD7GKv2MEFtRECNANvrQHgNxjg7H4i4WdVly2/WQZ3jajwxYZNzBGh13/tS6ZnsFgVGNUr8oUgjUD0/OdKIczcN8S3rsOoiR2IPvVnArl3SNdCux27d/wC1ScRxIA1kSIgjvtpO1GsD8etDFYKxYYghnAuNuQqCZ++X703gnwewKoxuTdeT5mOkdBlGlBOc8SyYQpZchnKlcp7EHpttRjlfj95uH2bzDOQSl0aA6ErMdxGo960aiScFs4MHwraWwRBe1bVX/wDy3/P7VmuadcMrOgeT8rEh1X+Y5TIJjrOnrWoTiyXQQfMO0bdh6GhV9EN1Dbn+HpkJ1C9szHaY961YExXwsTyYi1cNnLlbKuo08251n119qH/Evhbm1bvqM5AiV1AB69APlHSum28E+IDJdGRDAEGSwgFtth0puF5Vc4xrtwjwQgS3YIBAA3PuaAuQf8UvvwdWzuuS5l8RCw8s7SIjtpO1dF+F3M93E4cCCRb8pdjJaPetVxflOziLLWXHkbdRpsQRHbUUL5U5btcLz21uEo7SA5Ez+9JfQxpipJk9Kj4lbD2WB0kHWp7zArIqtibn8Jp7Us6o30wY4SMZhxba47PbBVW1IVpJlgDroI+tYvifC7mHuZLilTrBPUdxWtbipS+qro2YJIMKRm6t1bX9daD8yXb+IvMHOY4ZSGOgULuCDu0xXp8eW3l8k1WfanRTQ2lOBqqZwr2kHpVgZgNUgOtQipuk6dvX7VN0VJl0qK4tOD013rAhG9SoKjjWpkrGq1YXv1/I1Nb0NMtDSpnBEEaH0706VShspV1OUTof6SPauvcrc5LiLajUFB5ug+k61yTDnMdIBO4M5W66x8p9f0rpHw7wOUHPm6EBlkLPQOPK3uKnySXEeO2ZdOiLaDr7ihOP4OoU5lNwf07mOwoTzXzmvD3tFtbbtBCxm+g60fwnF0xFtXTYgH1FcHp6PsD/AAGaUTygEe/TST1q/wARwyraCQAu5iNgOv2oreTaPeazvEcRKuXBIGsAdP2ptgyOIZXgycrXIA6ZQe3WtVbYMmXUaf3rJ8FwSW7bFm81xzdUM5dgjZmUEH5fKBoJ01olc4qLVuQZnYde2o6f7UZi3k0GEYT3AA67afqdaDc2YrIofQERIP5/WqeB5mQ5SSBOnTp7H327GiHFbqOqsSG120PtpRuLSsgmW40JBiHCEZTEyR61r+FYtbZKaZH1gkaH9/asVi+CC/iPFsFbgtXIYBshttGgiDmBHtr0rWvh/E8PyKTpmAMQduvSaTZzuIcMtgyibmCNIA6HU6gTRjgnC3R2MABlEHUy2oJjaNutWMLwY3E1Izqd9s0bTHtRbh+IY2gbq5HM+WZMTA23rbKjxOGuLaItN/EIjxHEx6x6dqu4OyVUBjmManaTUGMzlCEbwyf5mG3+nc1TPEhZTzO1wj0A/KkphW6wB037Vy74n8VexcVyyKnbUuX3GUAGQBr02A2ND2+JGJXif8ebWEZsgQjKddAQN3M/SOtdCxnBrWLtr4iB13AYT9aLA3KHPVvE2lVQ0ga5xqSNDt/ejPE+JgQu0mJHT3qLhnKlrDKRbQIN/QfToKHYmy5uN/EBWdAOnT60k3tremM4vm/ENbJLqZYEnMZJJaABoNaIYHhtu5YuWgQrM0LcJ1mM0E7kabU7jfDPw4a4GJka5oIkx1PsOtZq9iNLbB2UvPhwsQxO4Hf1FdPHlquPObUr9oKBBmZmOkGP2pgNW7mBZ7rKLqswjTaZPTpNPvcEvK4QoZYSJ0G0nX0rul25bNKPiUqbNKiwBbSnsn60raxUhqa20DCvBUwSvMlZtmAVPh3ymSAfQ7V6iaU8W6OgtW/CygMNVOg9D/SfX9d6mw7rmGYSOo71BhbpXaDI1VtQR6ira4dH+Vghn5HMD/S+x+sfWmSMu3lzEqoAnQHp7zWl5S4xcS4Ge8qoNMgdQPtI0FZy7wq6P+25B6qMw+6yDVjheAvK2bwW06uuUfd9K17Z1jmTgB4lh1VbgUSGJMnT/SR+tAuccTieH2bK4XJlWAXcsZ9ApkGaKcn8VuKuVzM9c6MZ66ICAB71rb2GFxdZIPSJrgzx8a7+LLygPy1xfE4jhov5Ee4ysVSQuYicozgsupG9Y/m3nDF2rhtPgXCZY8ZTIJKydhGUExJPTat5iLd2zYYWFBZdRbYQG6wCPlJ7wayN/wCJWHufwryvacWy1y3cQgqBodSAD12mkWZrm602HSxj0Be2+HS3cCmArhYtsdPl82Uj2oTwe2Mcs2sSTcAlkZQAPZd8vrrXWOBcKwd3BeDayvh3U+XcQ2p9t65zzH8Hb+DufieHMbmRgwskecDWYM+cdI3id6MtHG4y9zZnD+TLxLeO4ULsUOYkASTqPL/tWb45zZatXcuGZriiQxY+Vj/4HeAde2lajmDjRvWruGtnJiHtrC65yT5riBd58sfWvfh38F3Li/j1yhT5bHUnu8bD0o7yU5PDHrGFy/g3wfBvGKM13E3PEYBZbJqRA7xr7mi1ngmPv2rX4a5btW7q+d3VhdQnWQh6jsetbHmfmPB4NQt66qkZQE3InaVGw069qyi/EG9cZ1wWGa6bT5WZ/Ih9QSdh2ik12nvptuXeXmw9vLevteAC6t5dQPMSRqQTrBOlEluBR5cqjv8A5/egPB8Tclmv3kuPm0tWdEtggHKTJLN6mPYVfbFWnMEqT1DTNagzXPPPdnCWyczXHOyWyq/diGj7VzzD/GW8bqKlhQrOAwe47sQTGh8oG/Y11Xi3JmFxQi5bDdZjX6GJH3qtw34aYOy4dLS5hsTrS7EUw3DVuBXZFDQD8o0+tEx5RXiHKI2ihXGeO2rIJuOEgSCxAn96UUmN4oBImPy/Ws3d5itiSxVCskywBEH1Ov0rA8c58a5fbwztIBBgET1BH5UDtWLuIzzlggkwsfVoOnejjuey5duprxizjbbrauK7zBnX0nQ/pVbH8rW0w2qtCgwAdgRDRPpO9CfhVy2bLXLjQSRlBExAP8s7+9bHm7GFMJcItlxkMqpidO/QVSXtK49OW8RRHZr2HK5FUWkRT5pGs5YnvVjCcWxDWFtuwybMbh+XURDdN6o8JZxhlFgG28y7Tq8mCTp/D0JHeKpNgnu3fM4DLMKdwBt0+ldEz1ULhvprLHJDOobOFDCQN4B1GvXSlSwnNmLtW1tg2oQR5lk/eaVV/k/1LwYjJrH+dakKVMtjWrBsaVTRdqJt6V4LdXrtjT/PSvEs0dNtClr9KkNqp7VgzVpbFEuw7wqeFq7+H1qwmBC6vOuyD5vST/KPzrNsNtKxMKCSToBJJ+g3q83DcpBv3QpAEIPO/tA+T61ZCNkJkWrcxCfM++3VhpqSYGlRWnYkLaGWdJHzHvL9B7QKANHwLivgjKmFAmf4l98rGOsHT6V0XgXFGuKMzLt0Ij6Eb/SuPWbYQ+UZ2HzORI/0g/8A7H6RXTuUuHkWfEJkt/V0+vWoc2M1tfhyvlpqCoPv3rmPO/EXtOUvthCrqQDfXK56gAg+YAwSYH3rfJdZR5j/AJ6Ch/MPLFnG2GS8gMjQ9VPQg9DXJLp3MVySMKuUh7YuLa8N3w95oLSWVVTdtJIInqK2/E+YBh7Ru37oS3CkCII0ggsfmJPYA1zrgPw9vYa664fEecMPKyLGXo2YzqBO0bVS5g5Bxd3Eqt+7cu5yxzwSiqoHzdAxmNAKtMSWhOP59tf8YTGpaLLbXJM6toy5hPoeutdP4T8R8PixltYgo8DykICSCNAHHXadta5Ne5Guq2q6dAeg9xvoCau2+RbAv2AWuFb5hMoKwyglvM2u409utHxv0Nx0HnPH2rKm/cyr4mTIVseK63FnNmecs7ATtB3rlvGPiCt5nLWC5aIW7cPhiNibSBQx9z6VtcT8LDcsIyPfgNHh3WZo1iQOnv2+9AOA8hW24n4cFrVoeYt/X26jTsaTKamzy7P4LxjEYXDeL4dpg3/ZhgyjfRQQVA9Aa2PIl83rjX2UpnAGQsSBG2hUEfeifHeW7d5MrAQDP5R9KD8AwlzCXihfOhgjNqwA9e229QyyPI35YDtVXifG0sgFmgGfXpNZvjHNS27jWz/Msr7+/wCX2qhh8ZZvhc9wb6AnrqCP9vSktvw0/wBR8Q49iMRcHhErb6mNCR6+1AedcQbi+Hc1IAho3OmgAopzRxq3hLcW9Y7Rv0n7flWa4Tx0YtzaKh3IOVmJgH5p02gCkky/tWuU9Rk8Ly/duOoSTmnUAkD3O1dp5T5f8GwttiDpJMayf86VZ4Fw5ltw2QNEmFA+xrQYW2iDTSP6ulU8tksO4dw1LakBQs9ANfvWQ+ImKuWbYi4FDyuUxrptG/ufWi+J55w6NlN1JBiAwOuxAjUn9Kz/AMTMJ+JwyXEGiNMkgQGiCesVSUl/TNcCuKGy+IrKRPQKrf8AltoKj4xjLFvFJeUrczDIf6ZmJ02A0/wVQ4Jyu6F7hGfLrlPynffUSKCYbg7vfNt8wkk+VTp1iDsPU0W8Wwbgl6fI9nKdR5hsdaVGsJhlRFVmWQANV19PypUdp6YoW/8AP0qxkkVIlrXWphar0nn7VbtmpbWHjerYtbVewvC2uTlHyiTWZSv2wYj61LbwtWLWF19qvWsNW2AauH1mNtf89KS4eSS2vX3NGBgqRwlDYg9/Dltev7dI9KhSzlEbZtz/AOPb9/tRw4Sql3B61tgSXLYcZAzL2uxH2FdZ4I4aypAA06bVzLA8GJIOhEiddq6nwoRaAHaufn9Or/n9ocYgBmoRiRG8+tN5iUeC0htj8m/0rMco8QVxlLEsCfIxGZR0mNvrrXHHc0uH4UnjC8S2cAgCfLrH8o3OgGtFGwobfaCI7zVdKmXFRpT7DSld4Ikj+mIj22qxZ4YqiAAYMiRsOw7VOcR6V6uLWj5Bo9wIjasja4QLFy405szEhz80HYE9Y29orR4rFdqE4+5IM9qnlejRSxNzQ+2tALrG4y5dSFOY+nb8/wAqtcRxjMji2fNMT2n/AOUIvYwWkCsYDQJ2noY9Na58slZiynPfMir5FEuynUnZTIB0+v5dq5++NfXzNJMkyda0POWByPO+eSpHaTpWbsoTAA1J0/w1fD0ll7SK926QksxJ0BkmugfDTlO8t8u0LC7bka9e01W5E5Kv/ibd10y2xDSeukiIrr93hLEjJCksM2sSn067UM78jTs+1h4KZiWY6eXbTqRQ3mnjAtWyLnygHyKfM2nWSIWj/h3FGiDQaH/NqwvPK3zbINtWGUlnI1GsjbXcDvvQxhcunMsPaa/ikICjWQq/KNf21rRca49cTErYR9Fy5hqVY+gIk++1DeCKuDuG7eABI2ftv5fetRw6zYxoOJCkEeUKkyQOv3p77aekVjm621wWXDlspk7LOx9Yqrd4fZN83rZhMokgkCZjvIHesrxhGXGsUXJv5fmC+8b1Lw201zDXGzMSrAsIMld2g6LMTAo6bSzx7iV1sTcIBcFtGByg6DYEyBSoHj+KfxG8AMtqfKtwyw01kjTeaVU6L4tuLVTi1pT7dgkSASNToDoB3ogMMxGi9BGm/t3r0HlqNu1tRHC3GUnKYkQaiTCsCJG+w/L/AD2ohZwTb5T9j70LRRWMP1ohh8LpVnD8OOWY0ohh8LpU7kaYqAwtIYWjAw1IYWl8j+IM2C02qD8Drt9K0lwCCIqqllc2ugjeJ9q0ya4hIwqyMxZYOg0M/St1wxlNsQZrLi7339h+taLg7DLAqfJ3FeLqrOLwwdSpGhrPWeAWsPcBtW1XufzP19TWoJqpew+Y67dq5nZDUaRpXqW+tRMuXrpThcNZjnNQIOppzt9qazUNDtFfugCgvEeL2l+a4g1iCRqam41Zzrl8QqOuXc1xjjvAb/4lhZDtJ3/3P7DvQ0Hk6B+KWCqNmDEeboSSYA/3oTx17du54t9swIC27Y6Ru3+dqD8oco4pr03mdUB1MnU6aD003rccwcnq9okCSFJAPUx1pLxm/kck49xVDO8ggprJH06Ke1C+X8UVxCHw1uZnWVInruOxG4r27wS8z3cywUBJn7CPtWn+HfKrM/4ktlKH+GpHzNrOvoNdKpOoW2OycFxtsooXcCYOmmtXhjmZtEIAAhzt/nSquFwC6O0Z92I0npHtBoh4sDYwPT7VLs2JXr5zBQwH6/aqXFrMoczE+ig/trQTnPiT2cM963cFtt/OCSfQETH2rCcE+LLRlvzIHzKCxPfSBTyUmTznrk+/dvKygBYjKJMR3JOnQfStFw/DLhsIoUeUHWSNPSBr9KqHnqxiYVC2edEI19DpsKqcw45bFkhtyF8yjWdd5kzrR79DrpJe4XZugwSbjTmaQSfckeWKi4Ly6LYZFDPm0zQAPuf/ALWV5R5ky4ki8cysCJI69NAK2K82izLEFiJEaKB7Zuo9K3c6DWwLGcihHZQwgHqCfXeaVe3ubr7MSlu5lO3yn86VOTtetue5q3Zc9zSpV6bzFpGMiiWBc5tz1/Q0qVLRg3gzpRSzSpVHJbFONq8NKlSKIjVW91r2lRhaHudaO8Dck7mlSo5+m4/7DprzpXtKuSu6BuPP61Uw9wlhJNKlRarTmq9w6GlSrFBuLnyH3H6ih/LSg3b06wSBPQQNB6UqVYorjmhkA210qtxG6YGp27+tKlQosbwxA2NhgGEkwdf5fWtfdtBWsQAP4p2EdxSpVL4dfuHX/V+9EZ8o+n70qVaDHP8A4p3TlVZMRMTpMgTHeDXE1Oh96VKrT0X6N8pD/mB/6fuKu86Xm/EASYJMiTB1gSKVKsMUcMPOD1/3opzoP4Sf+3/8ilSrfW+N1wTCIcPb8i/L2FKlSpS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75" name="Picture 6" descr="http://ic.pics.livejournal.com/salenta/36499300/168218/168218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60404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xn--80accbnqdkggyfadgeqc9iwb0j.xn--p1ai/attachments/Image/kot2.pn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630555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s://encrypted-tbn3.gstatic.com/images?q=tbn:ANd9GcQN707tsceyZrF_Gpg1X4HTWxkrViB4p1a8v6PvJZmEI_WKpdKC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5400675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s://encrypted-tbn2.gstatic.com/images?q=tbn:ANd9GcScVa5vpsVZCc9cUt7ptjMLj9FoVFKD3tystqyQk-L0iZTMO7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860800"/>
            <a:ext cx="46291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 descr="https://encrypted-tbn2.gstatic.com/images?q=tbn:ANd9GcTxGQyiXPhVquTCvYFILEYIlBYm76UgJbMKwMNJJI4xAnDZlG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76250"/>
            <a:ext cx="4737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http://oboi-full-hd.ru/user-content/uploads/wall/mid/53/Siberian-tiger-snow_1920x10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3" y="512763"/>
            <a:ext cx="349885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s://encrypted-tbn0.gstatic.com/images?q=tbn:ANd9GcTAoP7Mhj56powelpE3QH8NiCELxs0uNrmBnzMD5s1pHIftX5fl5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221163"/>
            <a:ext cx="42481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4" descr="http://cs306106.vk.me/v306106343/9210/lC_8OfWs_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49275"/>
            <a:ext cx="33829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http://winzoro.net/uploads/posts/2012-11/1353285107_2233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981075"/>
            <a:ext cx="44958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99px.ru/sstorage/56/2012/08/image_562908122224533123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670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fb.ru/misc/i/gallery/15532/27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573463"/>
            <a:ext cx="5767387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http://www.ridus.ru/_ah/img/e-8eJtXGDWN_WNcEmBI2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684053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s://encrypted-tbn2.gstatic.com/images?q=tbn:ANd9GcS1NYSEptoYltf9mDNjcpvwmv-jENQiSWkJBruxsXWZyVbINsP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29000"/>
            <a:ext cx="54737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4" descr="http://keep4u.ru/imgs/b/2009/09/13/96/961873e9236f383c673acf0748a465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88913"/>
            <a:ext cx="4681537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http://img.photobucket.com/albums/v309/volha/Yeti/IMG_2907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4681538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s://upload.wikimedia.org/wikipedia/commons/thumb/6/68/Lynx_lynx_poing.jpg/275px-Lynx_lynx_po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39306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4" descr="http://udivitelno.com/images/3/Lynx/%D0%A0%D1%8B%D1%81%D1%8C%20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76250"/>
            <a:ext cx="44656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http://s.fishki.net/upload/post/201404/18/1262276/1_ko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33375"/>
            <a:ext cx="417512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Картинки по запросу кошка охотится ночью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357563"/>
            <a:ext cx="45656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http://www.fofan.net/uploads/posts/2011-06/1306903978_ocelot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836613"/>
            <a:ext cx="423227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kotobormot.ru/wp-content/uploads/2014/09/%D1%83-%D0%BA%D0%BE%D1%88%D0%BA%D0%B8-%D0%B2%D1%8B%D0%BF%D0%B0%D0%B4%D0%B0%D1%8E%D1%82-%D1%83%D1%81%D1%8B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284538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" descr="http://post-factum.net/wp-content/uploads/2014/10/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 descr="http://www.usatiki.ru/files/images/52d1b8ffe9c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5363" y="188913"/>
            <a:ext cx="55086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https://encrypted-tbn3.gstatic.com/images?q=tbn:ANd9GcQ5RYAZUcI_nHiskhoPVRj6WExfj94f754HvuigmDTbBZbyFvx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716338"/>
            <a:ext cx="40243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images.forwallpaper.com/files/thumbs/preview/105/1055525__leopard-on-tree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69850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img1.liveinternet.ru/images/attach/c/0/37/938/37938694_1231579274_03_Asen_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2250"/>
            <a:ext cx="4679950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4" descr="http://file.mobilmusic.ru/e2/3f/8e/11516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60350"/>
            <a:ext cx="313213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i82.mindmix.ru/62/8/120862/5/1522105/2768219_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5472112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http://cache.photosight.ru/img/2/871/3749978_lar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73463"/>
            <a:ext cx="54800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" descr="http://funzoo.ru/uploads/posts/2009-11/1259138557_091faaf9fee5d3ffb9ad62713e6aeed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33375"/>
            <a:ext cx="2836862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lifeglobe.net/media/entry/1417/CatsEy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643096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" descr="http://open.az/uploads/posts/2012-12/1354699799_cats-ey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365625"/>
            <a:ext cx="2952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6" descr="http://99px.ru/sstorage/53/2013/03/mid_65612_45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365625"/>
            <a:ext cx="28082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Картинки по запросу преданная собак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81300"/>
            <a:ext cx="56149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4" descr="http://mitya-prosin.ru/wp-content/uploads/2013/06/Marusya-in-the-armchair-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88913"/>
            <a:ext cx="58864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img-fotki.yandex.ru/get/5637/121447594.2ca/0_b68cf_d2211ec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00438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http://img0.liveinternet.ru/images/attach/c/1/58/743/58743200_073_cai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33375"/>
            <a:ext cx="4392612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http://animal.ru/i/upload/1263578542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04813"/>
            <a:ext cx="20161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ttp://catomania.ru/upload/image/bastet_statue_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04813"/>
            <a:ext cx="21034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http://lizacats.ru/data/images/wysiwyg/all/47198795_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789363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newpix.ru/wp-content/uploads/2013/11/lions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5294313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4" descr="http://99px.ru/sstorage/56/2012/10/image_5631101201263724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60350"/>
            <a:ext cx="2943225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s00.yaplakal.com/pics/pics_original/6/5/7/20397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5256212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AutoShape 4" descr="data:image/jpeg;base64,/9j/4AAQSkZJRgABAQAAAQABAAD/2wCEAAkGBxQSEhUUExQUFhUXFxwbGBgYGBgaHBocHx4cGhofGBgYHCggGhwlHhwcIjEhJSktLi4uFyAzODMsNygtLisBCgoKDg0OGxAQGiwkICQsLCwsLCwsLCwsLCwsLCwsLCwsLCwsLCwsLCwsLCwsLCwsLCwsLCwsLCwsLCwsLCwsLP/AABEIARUAtgMBIgACEQEDEQH/xAAbAAACAgMBAAAAAAAAAAAAAAAEBQMGAAECB//EAD8QAAECBAQEBAMFCAIBBQEAAAECEQADITEEEkFRBSJhcRMygZEGobFCUsHR8BQjYnKCkuHxB6IVFjODssIk/8QAGQEAAwEBAQAAAAAAAAAAAAAAAgMEAQAF/8QAIxEAAgMAAwEAAwADAQAAAAAAAAECESEDEjFBBCJRE2GRQv/aAAwDAQACEQMRAD8A87xMopEL5JIU5h2SFDvAc3C7ROn/AEpkn6hlKxzI9IAl4wlV450gRA52jFFBSm8LUlLp9IruIBBL3eLbwuQMgeEnGsKynHrCuOSuhnLFtWJimJELgmThSrYRNLwDm8NckKjFkOFqWEM5spkOY3JweUgkctiQKjrS/wA4MxmGUQUs7Xa5G43DEMzuX3hMp28HxjSKhjJvMYGSuHauDu9HJFFB6E1FNbNRzWOJfCCQkpDqZwNwPM1Lh3a7B66UKaoncHYIg2MFYRYJrG/BoRq7RAEc20D6FXUfUDNHE/GcpgnhkoKTWOcZgsh7xMqumUO6FArWCcLMDR1PSCwF+kQJklPaG3gpJpkOK4nlLVjr9pJAgPEYMlQaO5qSE1gsA0yWupPWOcXMrTSIE0ERpW5hiQDZMO8ZG5Z3jIIwccTwpR0aI8OoG8H8dm5yyYVS5JOkITtaPap4TzEAvCzEySkgwWJakwwk4XMmoju3VndOyI8BjlMAHMMcRIKkknWIpGHCInXi3oBCXJXg1RdUxH4pSW9v0I7w0xaVBRsbH9X9IYy+GqKnqNwbev6/OG2BwTcpS6deYer9WNiGMG+VALjYqXiBR3Fi9WF7tV6EU2ix4PChcsEX3cF6ZTahTlNfXYEwT+Dy1AZSxFAxAPMGbYuQG7UNABLwEGQsypjZTVJO4cHqAQajQ+sTykmsGpO9Mm8OcBJq7H+0M5GxAHdtKkQHDOAXIUkuVA1oEOX1L1dqsO0Pp8oN1FP/AM0PR/kGhRMmssgnQFhS5BPSyR7wCkzaQFjsA65ZYBzUU9T2cOB1aoZlWJ4NzqvsDo1VA9eUh/5YtZl5q9AAWZyXbqN+w6wMuW81GzfQEO4vZtnjVyyRzgmIuGpyFuuvSkScYncrwVikBCyBof8AI+sDY9QKSOkMjJNpgtZQm4fNFzDOVPQot8oRJDRzh5rGHyjeioyrB5PkJdx7QuxIBpHWHxJKyNtYh4pPAjYxZ0ngDjEjSIJSY5E3MYxdIoSpEzdkxjIHSoxkbRloeYbFAjqYNwU1MK5MkABoHnzClRYxM42VqVK2WSctD9YmRNAEVEYpTwdJxFGgZcTNjypsZzMTWCcNL1Z/cH6v8/eFMsGhhvgMPnUBU/yuQO6k+Wmx1hclSGJ6PMOhJAeh+zQ/IpIpelGrBaZAoyqi240+1R/bW9Iiw8laEigAvQlOmozV7mMXiFUCwWepuQK/iNT9InbDOsRiEglJLkPQuDbYivpSIcZOflD5k2tpv2NDT0jf7NnYKNUKIKq0SBmJtWtf6m6QZ/41SlZmoXb+og/mI6jLJpbKSlrHr0B17H5QKrCgrKmNWFO5FO7WfXrDFWE8NCSLBJcDcMA1tAq4asC8NFS96UpQAN6O7/OApm2hfxPEeGqh8oZm1LF2fob3pesc4TFgB2HVRqST1JYbCG2M4CVZVVOVyaVPKfqVd/eFnFcApK0lIBfagG3Rrh+ggqMsW4tGYktprY9so5j/AIYDVbiMIqo2Fda6C9zoNjVqGLbJlkd7M3W/c/J/SO8Vw+Xl5g7tQ9tPpGrkUTurZ59OwyqqYs49Kf69qbgFUkgxfMXgkzL0b9Fu/wDi0JOITEJKUBhv1qfe17PQWh/Hz9sQuXFXouwshkZtTWFXEQ6u0P8AFTeWkV+b1iri3RHLmA0oMYMSkERAlLwXLksIa2JSAZqGjIJmSXjI2zKCpb2gbFyiS4giW5rpDDD4cEVhLaRRTZXAk7QfhcOSxIhxI4aFK6CGeH4YJiwhPqdABUvt/kbwuXKjY8egGAwqVKCSCSaMwN9+Zuvo7NFiwmEEsALUUjTKkISo9GLqalSyep0lUiXhymXLllSi+ZdATsLUe9GtWJZfEE5impqxv3uS59/SI58tlSgwhMhxyk1tqP7VCn4D3gKW6ZpRl+y1B7FupguXiUjVj/MK00cV9btrB/Dsk1dszX1y3p7uWMKjrCliOMJLcJJFD9BoG73794a4SXMW6smVIsBrqG6Wo4LgPSJF8gzmoBoB0sHdmf8AW7PC4kqlhQDZg4Ah6SuhLb9K9i0+HnBXUnymhta9KC/SEuHx6Zc7KlQAWBowUXUCqjt5Gbr0MW/FlM0sZaVsC4UAX0o72/GFnB5MpK1KEsJU7VBzEit11Gut4zDbwIwclcwAhTKIfmzDuBRjvSzgaxLicLMAqlKgaKa4GmxID2hjgZgJOa5tegegiDD49S5kxNBkOp00J/OCdAqyszJQlKIVrX5/lG5y0qq4br03HtSG3HuGGbLUUeZiR3u3agLdO8VHCzQpOoNapYZSGdKgS12HoWiflg7sfxyTNY3CrURlIA3O+hp01rVO8L1/DMxasylI3uaD1oza07w2mKucwvu5OguW2o1/eNycdzZLAXJLOer/AKt2jITlHwKUUyjcV5DkAU4u4bpQbO9YBRJzaR6Fxbgf7UhRSWWlLp5XKmD5S1VZrA6dQWil4ZDfo/ixj0eOacbRFOL7aBJwzWiVQItBi01aNMBDOzB6IFTKeMgxAEZHdjuqCMYhCKAdAIPwWD5CfnC6dLExQOaG6p/ho6Qu7DaohPJQQfwXGUL5HKqhQrlrQNV3HXtSEc3GpNTXpEnD/iBaCyQhm1ClU9VdqwE42jYuvSwYqa8wEAgVDkGlCxY9WiFOCUoAk91HRu1/SA8JilzZjqKRTYp6B2cAPoVQ7Th2SGS5Oq2sdcouaa00G0Ryi0UxlYKJKgRLlZs6qOWZLtmJHarCpLVLxY8PKRhpeQKILZlqVQrNS6noDqzMwa0ccFwBlklVZimJDDlGiWoHetXqYL8NE08yAoqVcuoJagNQ2+n2oZHwXJ2xLxP4ywKnlLxOTPQrD8pHYHL6hu8HcHx4XIC5MxE2UlkuDpatspF60ID0g5PGJklfhKTLXKZkqUgBTsKAJDKd30sdxFJwqhKxE7wqS1c5A0WqpIBUWAIIGtTflZ9QrPRS7X/ouq1pBZINBW76n57XjeCyhIoKGgO3v3PqIqEriSiMymyjyhRfdn9ha5OkHYTiPiKpRVq0caUNHrf5tCmkHTLbJk51pCSz3O3RvcPuRCP/ANTYGVPnpROUubRCwlMxQOW9QMgoWd9OkQzZs0yliWpSFAO6alvtOPm/Rtnm+HZxwsoScIcoJzFwlVzVYKqkMAHIqBoXg49PoDUvgdguNy1LSkLSHoASL3ABFH0a9bQo+JuGeEs4qWnlUAJyRRtlgjZ2+ekOky1LS6p0yYp+cnQtoGCEhjZvziVM0MUkhhqzhqsGppAMJZpXVYBM0BYoqx0vqzts/wCmrmPwcyVMLhNDcBjV7sHsftGp70sZwysMo5A8ouQHYpIuK29aOB3hniMLLxUkkVUkUoKNcbg/mIRHGOb+iPhM+gqU7kZQQPW0UGSsAlrOW7PrDn4j4oJByS1DOUvRqGwKjqRcDfKTQMqny1lPaLvx+JqN/wBJubkV0P0rrE09AakKZE46wQcY9Ia4gqSaJ0RkcyZlKVjI6mdaEkmZOQQ1RsYd+MtSK06QVhVII0eBsXN0Ec02/DkQjDgh8zHrZ43Jl7N/2B7gU+sG8Nc/fHXNT1pXsYeYHDS1UKSr0ZJJ2Smx9BaEz5Oo2MbC/hPhbtMWCEJrcEEmuYNqAyf6TvFkRiPuhKW8tA7PpqDoC1Ggab+7QlAHZKQwHoKNZ9PnAsiQu5N1VF/dnAGt4hnNtj4wVDBMxyALk1vV7sBVm1iH9rKSWdnNaN1Pb6kgbxxIDn+pgegapa1agClBBPEGytQACpPzob/TeGLEA/QTGzhkKk1egoKlVgxANRW7VrcRWwpQQSUk51k53cqU9KNRkgN1DUsLHgMInKpc0kKUD4YZgAotdmKlOA2xGrwq+JOCYlctM7AsVJSrOhJBCszqdL0zJKiR0V1Ytjr6/wBAlisiwHBSTz1dt6HY5XbbpDRHw+GKgQDfZz0JtRt79K+Z/DvxDPkTDLmLmIJd1KdVbspEx0kGzgPaGc/40npQDnckt4YSEkKuQSQT9pizVBG0UP8AGf8ARC51Re5YmS15CKkMC7BdKEgv29IM4TLyoTYkUQTRxU5Q+uXKw6AaRVPg1GOxSx45IkoWlbLP70gNyULhJNTm0pYxfk4aUyiSp6FOQEkHmaz5zykCmjVeJ5x6y6+joy7RsgOKQVLSCkFgXFzvYUIFa3CukAzpihKDkXSxc1+182NCf8S4mRlW6gXB+7lzA2cFiDo2/oYAx0wKUhFSk8xLPd2AB1fYOHL3qu7YdBsvEpmJLmooC9QWdjr7/gYWcBxRlT1pLhKySAfmwsP8d4hwTgklnfKq50cHcjzDesES8OQyjUp17Qt4M+HnPxvhzLxa0gBiSd+rg3Ygg13uS5IElQaLl8ZJQtRzJdaEhnLFSGcFB1pQi7powJMUSVOzKyi8erxPtBHn8iqQYi9IhmyyC4MOJeCYPAuKwxSIJMxxpAcnFkUjcCTVgHWMgqBst+PwqUpBBrCeRNBv87fIvEZxil+a0NuH8PCiCpKgNh7n5e3SFSl1WjVG3gRwvBKmHlCmYUCbDq1nr0p73ng2FEsPUqtqw7VqesJuH4YkZUpCRts7OSx7UiyJQEpAD0YaD2H4R53LPsyyEaRk01J1F927C0LvEWslDsOpuOr2HT5QXNWVvdKBqHv0bzK1sb6QLPGQVcO9mcDu9HrCWhsTmalTgpBpqx7Bh1IUf7Xu8T8NQmapKiFKD1VWjF25Tq1wpVnIEBJnswFBUq3LCgc1Lu/r1aFvEZwDAOpSiajLuc1VZqHKkWsBvD4NeCpJl9VjFFyiZLXLANSSS+nkelwaOWgyRMA8nhh6sxD0rTSKjLxYEwAhDZOQChYsFHONbB9dGarhPGMNhkJE6amWCSHWd3UAas5FtA2tHdxq3SETxAH/ACB8GJx0gzEBKMTLSooy2mUfIbO+mxOzxVf+JPhIYgftuI5komFMpBtmSxKz0BLAHUHpFm4r8fqUknC4aetIp4reEmuoz8yvYCKr8FfFC8DKEuajEzJYmK5kSwwKqkLzO5clTAv9DdG+tWStbZ69MmEEjkFPLlJp8n7dIjXMW1JiEuKEoN6vRxS2u/ov4f8AFuDxAOSekK1QSUqGpdBZQb89og4hxBKFFigHMLjMa3qTtXRmiTlj19KIOznjE1gCopWU2OYBRCixyhSgFA0AT8zFWOGWTmJyghRBqQairgAg3LAEX5i0S/EWJWJiHmUMslcsvlJDu6S6cqtoHl4rIhIADKBNgnNQFObKwJY9GU7EUZDaSHxiyYIYk6MKnKSQwILihIND0g4LDAg1730+mx0gJcvKrdJAI6321uH3dus4oHcKTq9w+4BDd6D6BI0SfG3CfHkhQHlDm5IvUX+lt9PLcOQhYIJodQ3uHLGPcZKKZScyTZ7g7GjA02jzD4i4QJc1aQDd0kUBHar+hpF34vLnUk/I497GhxgARxN4oFBtYT+DVtY5l4MgvFSgkTObCMRKc0jIkCCIyCMCcEhyAW9bH5iLvwxKcrJB2K6Vbc9+gvbatcCkAqfLmI0DNozqFX6U70MXDwLZ6tpUAdGBdVYi55fCviQVwwub0FWb2cmg7dRDScCrls4qdhr6mF2EoQwDD1JUblhB0ybSzkn9P0EQyKkdpQ/8KBQdev699IHUoTBmYly4G+wA7h+3cRxi3WcgsLmxUbEDYafoQUhIQMxpRhawq/YXD7HpHHeCyeoDMGF/exLdyw/uhacE4ZSqvYV9KbEaGrkRPjVEkKD5lZQGFwFaa1YgdA+sTy8QEcgSBpQObNcCpvb566ric9NHgBxc2QjMUhLlZFCEhuUEMdAIvHC/hDBSV50yUmZfNMdah2Kycg7NFX4fxpEpROYhIbOoaDck/Ku7dHPCeO+MFEDK4om5D2BfzKP2jo+Vni/hf6kfKtD+OSgxCUlQPLQjW+VSq6DUdIR4DAoQlKciC5BYOkgVDFqM+gAamzQ041jgmSWJHmb0DAd+Y/1doXyVgrWTSqGUKEgF1BtbLodzvDOqF2Mv/TUiclHjIlqSEkChIGjAF8otQm6RFd+JfgqXIUibJKgnxEkpKiUhmUyRVgW0tXSLbw/HhOcVzSxmUwLVKnZTMo8qiwqNbiBeM8UTNGQEEFlB/vf73OkZOoxOhbkebcbUpcxSyDQZerOyrHf6wXgi4zGgQ9bAuVKanU+2zCMx8zw0LGxGWhJB2fUGjPZo1L5JbE0Te99ajZlCm8QsuQxw0x05S1Bl9akV0Lg+53pKia2m4rfqOoapFRdrNC+RMCkZ5Z6Hpq5Hf694YyZoWVA0LVHqzgkdB8qCjr0MkQwqGKT3p/q7UbtCP4rkOQSaENatN9dR7WpDrDbaEv73I/qp6v0iHieAE2WXe1bDT7Ox9detT4skByajzLHkJUCG7hi8Qme4cVjPiDDrQScoAGoU406A67C72gTAglLx6ySSs81u3QbIllQjURysUUvpGRtg0XDg4CGADrvQOz6hL5iza66CHOGCRzFydKCns4oLE700hfI4YmSSPEzWoQPw60J2AiJePc5UuWetgTrW4Af6nt53Jrw9CGelhw2JFVGm3z009fWJUrAGdRLa9nqBrUtXtsIq6sVmUMppQAixPTe1ht0EOFYnyS9QHPpWp/zpW8IcRiYxwk88yyHJrlAs9geuvQEXpEeIJVU1JNGqK09gK9a7wKlRmMNCoPpypcs9zW/S0ccRxYSGcDQfN2D9e1ow0lwyHUVEsAPa5A2smvcRDikAoSQCkqBLMxUVEir1Zm6xzhOdKXFM2bL0TUPpUJSPeOppZQFS+f6MSdenRidIz6aIJ7OeXMhNVDqLPpcEt9QHiTAcaEsqWKKVYeoZhqBltYjNDPGyUoQQ1Wzk9TQfI/MnWiWbhQgAl6kOauw5LdLCKeOYmUR3xz4uSqXKSlNyX7BiCHs6g/Z/WOT8YS/DUzhiAl+mQBuhYqc/ehVxjhgBUKMWIba1PQ+ziEWHwr5goAlJdnOjHRnF7Q+M4tWLfHpcB8YLSkkEtmWUvqFLSwU7VylXXm1ymOEceChyBSaOUl26sWp9OtxCHishQSkgAWzUOhV8iLmthaJuHyAbcqiKaA6VGl2+rQubTjbDjGmSYvEkqCxUHR3GYVGjUNWZqdYc4CcFjM9EjmCqFJc1fUM4NdoVT5QDulnFQDTc0IbXW1BEuBwZSXzKF2INeoPpoRp0eEtpoakP5mEbnRsXFGWKkNpvWgvEcjEAKIqD1oRtehH43jfDcWUMldQo8qgLH5nKfqe8c47CNMdOppoO1NDp6bQoJDWXU21L/Ut3Ln1ifxHu3cU6UOkR+HkZmYH6cunQD2EQqmg6lJrdmO9OjRy9BZWPiLhyPEUbGuZJFDvemopq7iK3hJCUqYJpsKxeOOSvESxoVeVg2ZwRQ1Yh/nsqKWhSUKvF3Hco+kfIlF2D8S4aSeWNxYMHj0dIyGXJYD+odxOa6j5hqHNddNBU3b5gQpnzQEuXbQD2cqLBOwAr7UO4kkOQ7uTnLs/c/ho+0K5obmJrYOGD6Mf0zdBE/rKTpGMKSCRlZLAPZ+zNTXtsIY4DFJdyf5r2uw71BI31MIhMDZnL9mNdhpXfQnaIfFMshiwRT1Oo2Aa96doY+JMHu0X3h868whuU00F2T7F+h21XysP4pXNX5Usz0GlvevWmkB4TFDImXUJYkvcgk1OoGnWvQFzgMQkgAUSgl3rzJqSdCc3LQ/YAFImcHGxqlZNhUKTQn94QB/K+tLaBtwIjQh1p6UT3Jy/Qv6+0/DlZwtbCuUJ7kqcv1SwfvHc1ATWzW/qeo9PZ1b0RL0YiDiEvMoJeqlabJZ+wIS/pvcDiEoKT18tN3Ci3TR+vSC8GkmYkEGgKSdycqj6O/wCLxLj0AVOiiX+Ve7PG9qOqwHHoJlpVZgUluof5KJ9orE8ODMS4KvlqR+B/KLRxUPJyjQuW3AY+prFcwqwT4StXUD6sT+u8O4XjYMkOMDhhOk5bkB+55W78rf8AaFGFlKllSWzJD0ZwzULa0pTrURYvhf7QFwFA9DVn7HfeI+P4UoUichiACFpOou41L5vWjvGRn+zRrWWdYbnAANW5VHX7Sc1KioD7U1oTJQChwH3TXUH28rf6aIcCgZkzEPlLhSXdiRmtZ6gNrmEMFJyTS1QU/N3p9fXd4W/TfhyvCvKa7OX1IpX1ofWJ1MSHrlZ+xb/fce3MhYSlWj02AS1T7NT07KxxQZlq2UqnrS3Qj2Mao2C2M+JYsBIBLeZ6juB1ew7xBhlE/wAQ3Z9g5D11/wAQnPExMASrckHS41A1Ylv8xJKdLFBZyGcAiwLPrQmzO2kF0YPZBWPlMjK4yqsbhKmd2PmFzvfcxTeKqPikqDE36lqn1i74qeJkokByPu0fv3NO7RSsSkKm5VF2CdGukHXoYr/HYjmQDIns7lu8ZEfGAlIYb/nGRWtJvC3zxqzWejHtQ0enVhFfxWJKjmV19SdB03PQ9IsHFpZYnRzd7APTVuvU+tfmyHqrSwpS5ADH89Nokh6VS8OBPatrhwKpDVIP3rBLWp6hSAqbMSkPlcVL23O9AGGvaNqlqPt3YfTX1eCsJMyBXKKlm2Azcorclw1m3MUeLBL16b4liPDQnJfOFJ3LWJFzZNTuIYSsYESSlJr4w9RQqZupbs8LZy0vmUylhyxqAegatTR97UpJIQoqOdz9q4CR9ouTswH5vUHFOOhdn2PQeCTx4YVQZ18oFbFr9Ak9PrGsTjUKmJTuWAfzFSmJHYCKzI4wc8tCVBklllmLkKJFfujKa2LvrAHGMQcmdJ8qQEkWtTL6ZRT7uxiV8G6ULkzC5cLmiYqYUnmzFXYh0inVo74tLGVAY/vFhJ/h+fUD1EU/4d4ktIExRD5F5tKEJL3poWtXSLX/AOVQfAcgA1KXtlJq/RtfujWyOXicZDYTtA2GLysRnr4ZL9RcegFH2EJ5snKrOEuQBl/qa3etIe4VP/vfdWksNxmCfo3v1hbKfMENVj/1KW9yVX2gYy1hNDbAShIQtb1mJCjvXZqkl2iLGHxEz6DKEFhYBkih2cEdnI0DcY+Y6MOm5UsJO5ADOO5CD2MTzeXDzq8xZO1TkBrpZXVo7bsxsE4HOT+yuC7E1Otn/wCuUDsN4IxGMB8TYAgdC4QXfqCH09mrWF4gmUmWk+QJKieqll+lKfLaoxxZ8Ely6i51ZNR7JdPsTtFX+G3Yj/J8GnG+MHKiWihV5ldv8kk9tYri502Ws5nIOhdmJa+z/QRvEqKVubLZh91bpLg6gkCmjvWOsBjyeVYZ7WuKHmq9GcdAL1iiMOscEudsIweIUkjMykkM5pcuH/irp3rDpU4JSsv5WIJ0Ygvr+iNzCZUpiUlmFGLs1HGtOYewGoEESsQUqLsUkXuCLKDt3PXu8BKNhJjmbiGTmIHMlVnoQ23oXH3e8Vzj6CZ5WHZaEKqG+yAfpBcnFMCklxvShLa6N1o/yF4vOUoBQzqSAQS3KkuXFKAa+sFxrqweR2hRj8MwBVmYnStYyJZ4zorQuDoNDGRVZPRf+OyxypAAFzS+z+pHqBFbmJFaZiGpoCdzrQHWnWpiz8TDpBbSztUPr7wg4inJS5YNs9rDqT2paPPiWsEVRPKCVFmpcgvS71B3tpA3glJ+8RUHR7U3Y19jS8EhYoxUfsvbNvW+l63A6HlYygFw7gnWrEkVswIPoNLuWAPReVZSKMwLk3qHJOgpy+pa5JJnJMvUUB2atACBq3Np5htAycE+UAgEB1dKtexcl/aN8YxLJS1KuNymuts1SCPyhi10LeJs54SH8QjmJKmfU5Szjuaj8ob42TnQEOVZiSojRmAHYBPow6wgwcw5JigQ+UqDNTMQAOhZz0iw4dQ8IHRw5pQAgaGlnp03aB5Ftm8TyiLhigF5AOUJ01qH/wDqwP8AmCPDInISXKUp9yLi/wDCoXuYVHEqSp08pDAli7Chyt1Ol3bWHxWFTFLcUSpIOiWuR2I03hHKq3+joSvB7aVnFQKg/wAKmZvYBv4YGWGUqafsyztcV+rD9PHHD5p8BKNAAi9blL+xH9p2gnFIzoUfvBvShPvWIlGpUUN2hJhsW/hFRcpWs30JCh6BrbCGPGZx8FYHndOt2Klg+pcP/FFUXOyTRoApBB2tmHzV84deKSnLUnIUt1YAPoCH9ztFfJCmpIRGVpoQZkzUkj+T0cMPao6kxvCKypCSzgNWoI/AEF+7RvCjJNUkUCq1r9oJL70rXYdYiGJSJhQqzctizOwexH5WvFPvgm0vQqdgQUJl5rlTasxIZQ0ejDu0LcGohWRRINCCKVbVw4LC/TWG+HU76g2epSwBvem/TpEMyXnfMQQ1AwNKA7MAoC9vUP0ZZTMktsyfiOYKqSEhKwC+4CkvTUj19IYIQClQALOogbFtDqCQ7PY13gHDYFlZbAaEWNg4ZyHYOKuWeHeD+8TR6tVwQ5PetHZs0BJhRQqx+Eyq6MHO9s3zA9u8ALUycyVeVVE9CGJ6igHrDnj4Up02IFSH1ADts2vaFI4YchN8ozNqQLgdWhkNWi5unh1wzGBKyqtmpl6GuYERqJ+GcLC5qkhXLld7PUNGQTkkCk2XFdQS9Wb5/qsJeKyQVHW1g1GoB6/gYdFYr5WA+biA+IIzGzk0FNRqWiOJUyszFFDAJAVlJYVtYCmoJ69rRjZlMaiXzXbMcr31Yak6CN8TSoAkkOQ3d2F9q+x7xD44QV0BZSyW10AJan2h+i1K8Ev0lLlQSzFQdejFuUVrUB+gJ6kqeLK5Uo1ADv8AZ2Fav5fRtzDBCznyqUSo+Ztb5gkDuU/00gFZUqYpSupBpQVLsHsxA6gbQcVTAk7QJhZjIm6MKfprsFe8OMBMK5SUlilgFNfo2jh7asBpC6Wl/KKqNHoDlAUHA18w6uI54fijKlrI8xCUh/UntQ/M+pyVoGL6sNxuYKIBAKQVKYWI5inqxDDcvDGXiEIkl65kkZR9ymZVLsgUDux9gkTQTQuFsQk3UBRlPswIv530piFhikBgczAUovNlruWoNz1qqSuhkXRa8Ej92lIqzHvVTfVtjWGOLYKSC4Zeb+1ybaVb1hNwOfSTXRQrcsoEdWqS1+YbQX8QT/3uUaJUCAR3vozpr2iBwfcr7LqVPGyycwqWU4/LqL/PehuCxGVYHo/QMEluj/hHMtWfMrUFT7GlSA/RJ9escGSUlJFwQB1qCAeyQ/qIreqhCx2T46QlK0LNBmUN2BTZQ1ozGxCQYQT8KQogsSLVJpQgk3H4xYJ/PLUKGxSzvo5CXoKvajQGUulMwCgoRuXrbViLaKEFxyaQM4psDlr/AHYs4d3cFiFA9LEX2hjLSCsmo5lBmNyoqYUsap9BS7QLkkE5QGzECmhAqdxmLe3SGs+XlEp0gBUsKDMeVS1PsWcfSxaNbOSJp6eYEFxSlwQxqluzkhwQH3EbkqBBIbNY7O5YkksygpnarDZjDgZ2TMhQolQYOaVoxajUFWsQQ4ifFSGUwI5gWNfPpTVir19TC62gr+g/HVAhOXsOrfi2W9mO8BTUrAKnYJS6o54zOJTnTUFlAB+UgNZtmHz7wYQLVlSuqVmvaGpNLBUmr0D4XOmrDywwTT0uB6BoyGM6WmVNUiWDlIzMKMQwPpaMgm7+AefS3rFGq/b8I4mUBJeotc9WG1PVu7zTqlmfqXiKao5gmw81NajXe3YAUiKLK2iv8XBOUDdmLXdrfL0OzwkUoA+chKXObV6V9wW7ekWKeh3owYinu4YbMNQSGhDxGUZbLAYuAE6PYP6fLUvFXGxEyKfP5SoCrBjlYBJe5ocxH61jJAyoCiCz8zMK11s1UipsOkEYrBZZIUQysxpzKs4Byk3KiRX7pOtOZwRkZABqco6Hyu1BYH1NnAhuC/GdYuSwyuXALHqzOXslwK+94VzJJDAihUkF7Wo7WuIdS0ZiHBolmNdArsSwKjuS1KOFPlK8POmhSond0pqlXblr12eMi6NkrIMIslSnDHLTuQVBn3ZQ9ReGuAxYVJWRT95KSkj+pa6GwcmmlGvVZigAsgD7CQdnSTlr9o+WusEyJglSZQFErmzSXGyUIAOtyR3EbNWZB16P8GrKuXXkRzBV3FiH1rl9ukbxtVE0oG/u3PokvteA+HpeUTXmDOo0FFCtq0FthHE/Enwyo1USPV2cjaoPpEqjcinthLhvKpVKu2tgSog9RlNXq4bYNc4llFrkdQ4ylu2Vh0T6QXOmpShSHDpSk2JAJ5S2j1Da9rwrmLJUqWRyiYwIdxTlHd2q1GVSsHGN6A5UFTZjJFE/uzmAcuRle2mg9Ab1giVhgEkaXFSXZiWN9Q4O+4gTK4CxUZWpsr7z7HMNK+jssAMwS71DZaEChuOzvofnGyxHR9NzZeVBU/MASoPcK2YGoCmrqU0pGsZihMEpk5RLlIQC91JFDQalQD93ghcp5s0EjmUaUo1AOvlBszF3gBEtqEHLpr/CoEE6Ue32XNXjIeGyJRNzhxyqAcFwwFQoZgxSzO3UBy9DFTjlZy4IJJNQfI4IsDRQe3aBpEoC+bdNSRqlOcFi6WFWsGctWbCySUkMoENQ/wAKQn2c0P5xzaOSFrpCVZuWpOWzVPyIY/p46wuUZuYFR8tfpCvjMsmYUjM4SWDD59NYh4dPKVBYDnygaMzOPV4bWCm9G6uI1C8v2WPcl/wjIWrnqGVBSykZgbF8xBenaMjepnY9GTIck7FvkDX3iCZJ8QrarAtsOYIY+tWa6feHBz1oVlMxMwLKlIBp5TlUmgBzBKQWao6w04dPRMGaXTxE5S9MqvEdvVq+sRrjlFlTmmivcXSAltwQavZqkk1sxH8z2hJMkZzWiEqKQW1erU2GuxiwcSw5ykLYqDJBAqpiQ40BLOdniHh3C1TVBAFFPWrpQxFD941r13hql1F1ZXsZPUAgBmZTg1+zc0fMbU2SL2gl4hiHapBIAAKcrFglL/dzHoAHi84j4VFaNX69QXNAf0Y7l/8AHcmYzTjLO2Vx0o4OxboI6P5MPGdLgl6ihS8YRRJ5jlAUd21ehfV7sIZeFmlEB3QKA/aFABUPmdLD0u7BtxP/AI+xcqkpCJ6Dqg1Y35Fcwa/KTpeFuOwK5Us+Khcoqf8A9xCkPV/tAA81W1fRoY5RlXUWk16SLwHjJszSywYFiwIcaEV9AO0LeP4V5aGshK1tvmmqOt2GUHam4hx8Nzcyi5cEgvuavregS50Un1H4vJZZQpyUIlJsGISkKU3cvf8AIgVJqdBNJwsA4ZPbDBywKSmmpBmOabJD+g3jnGzilcoGxmZlhyGACUgEsbB/c3cwNKmsl1F6Zso6kkDo6nJ1LC0RykGaoqNwpgw2u29T29HhvXbF9sSDDMKpkxYPKQkkMLuC4Y1cqLjRw9iROUeElyCVKAWdfMrI4DMm7vf3DBYDEDMUkXUHULEfaYj7QBJHpGTj4yiDTOSBqBTmPZw/tHNGKQdPTmQtKVapJUWY1Jc6u5FbuYsPDZY8SW5FCFG1gAVAndgR/VFakzEjM+WpubAgMkexc1u1xWG2BxwUqYpJZpcxVXcOAhPzNuw0BhXIswdB6ZMPISQxYZwzPQGg2+yVXZVQ4cwZkozGYKTC5vcu7AFnIDHcN69oPkUmgSN7ZgCwD62PUg1pBslIVNWEo5X5d2d0u3S73cOaQHajasjwqHlkhJBAAAUQ9ksxAFCC9RUp1LQSqQEkqBBKn1oPvO3lqO9SNFOdIwqQcrMa5X3OjmpBpqRftAU9YGWjAkFi2o9tgd29Rl2bQmlSgpanBQDKIoHr1Y0o1gIVyULKx4Y5QxPStX0G0Nps/LIWtAWCZyQCbH93MYg2KSoFzqRFdkYpeU5lMkrdZHSqXH81QOkURQmbGvEMKAPEzAZlqAvpQ0Fqj5xkA4qcMiEyy6q5mOgoL/Xd4yCoGx5PxhnJExLBMqYsLKgxSFCWkgsbliaPY9XI4RLMjxyCCRNVQUtyJe+qlEGoLg2stSf/AOeTImcq5879oWWoiUkTbvQ0zLbUFEFcHxIWlayAmSeVJJrmBSUS0h+ZYl0J0DEs4Csksw2Mlel0XhkzUS2emcl71UW7tT+0bQx4XJCFO15aQDTcpuDfkc/zGKtheLmSjMoAumb2CkgKS3MXDLSAzFkq1AEO8NiiqeJaTyokpWmxdyUJDHVgo/8AydoncWOT+FlxASR261/TfhCVZJUwcNYbj/b0idGM5XckEUNiRfaxP1jpEwZ3ajXYdqnuYlnAohIZcOWctze1d+/6eGSccc2QhxetQO/WF2GAq/66dYkTlzdvy1/P9DFFrwGTTekvGuAScUnMlKJc9NUTUgA9UrCfMgilah3EIcV/xZ480zV4kJDlQCJdQTupSqgdtBUWix+KBUdvSGUnH0cG1/1pFMJ7pPKOYebj/iVaJgUqemZLBzKAT4ZJHlBBJDB1F39IMX/xt4QdBSAxdKHc0Dc1yTlZqCurRcJ/GwSEkDmIHyzFwNwCPWCU49y29R6w1ciYPVo8F4zwn9mxAlrZI5SUhuRKbVvmLLqTdztCuYWaqQFK5rjlzPkA0GjUfUWj2f40+Ehjcq0qKJiWqG5gKgKGrGoBo8eQfFHCJuGWpE1ICiOVQcpUlJdwT9pmJGlKC8Ni7BlgmxeI+yWKTWgZjYgN112I2gjCY9SMwSM2YMLPlzJVX2/zA6ZZUaBNCC7Ud01v26baQ2+F+DKmKWSkkAd6l/yaNm4qOmQTcsGnAsKZ60SxRF6gi5c97G+7R6J8PfDEoOSjOQ3nDJJ/xRyzbVdp/hngMuUhLAOBf5frtDyUjKogWo0QtuTv4VXSoFxvDJExPhTUgFNQUOgEbhLmxNQX0Ni0eW/F/C5uDUAo55SzyTWpof3jfady1iA41A9cxeFKzTTX/cBcQwaJ0pcmYykqBSR0Nb6EXB0IgYcjjLVhzjnp438TY0+DhwkS2WsrGVRVRCQgBZLOoqK6CgYJFjCaYkrSk5gUlwpIuKuOpLsX6GJPjLDLkz1ylSwnwkIlpIDDKzpPUqLqfqRpC/DLDJKSUqSAX6gaA3JD+0ejFfqqI5SuTsZYfDLICEpzp8z0BqAEuQa0BHoesZCpWIPOpLZs9kijcxLJILB/rGRzgzu6LP8AFaRM/aJhBOUplIqDRCpYPRwDlpsdoExOJMwSspGcckqWCE+ElISXCfM61lRFXUU5i70w4JU4S0pPiMJhWQaGatClNavMB6rIsI1NwISVrK8xyDM9M6zOTLWUtYEAt/IY6NLApJvTcjHjw8OnOknxSglaWCUkpqdgAr/rTyw+4fxmWEmcpREyarMlwWCQ6EgZjQEpUQHYZvQ1v4vwKJSiEFKmnTkKbQpmlIJ2KkgH17RDPStaUMmkuWUAgBgHXNLlJNwVNYggikY4pozs0z0HhnHUTGSFJpnZj/FlSSPugPWxKS3VtN4wiXcuACo0/iyJTm0Kl0B2TM2ePNsBI8aYhBQQVkIzkMkSwEhZTzDlC3UWqyj1c7D4vx5iSsLMpE4LKmykoBySQvQFSjmIF8y2ArC5cKsYuR0elYOYtElJmsV5Rna2Y/ZAJ0JAbVmiVGOSovmYtQN5hu4sWt0PUtRsbx9lyJZV+6y+MtSXUoBLgBVHDKBU+yRV6wzm8YlKSk55eYl1DMnl/mYPSve+sTviaHLkTLeeJgMCxKizUD0c/J69YGwvH0CcAkjLNMtCToSULmHscpQW6xT8F8QhBkLWUueYpzVdSQkJIJ5Swo7Wu0V+ZxdPjoVLPlqEmgKkSpklLNUlkJHc7mGQ4vRc+RI9KVjfElylJVVSUKII5+fIEWPmqs00B2ME4R0kZme6lNc69h+QjzXBY6Z+0KEtYdCUkB7pAVlJ7+IkgAMCr3sk74oUhhMQE7OtiqrBMvVRVqfsjsEkJ8bTpBRmmtL8jGFncWgD4kw8vEyckwXYuCQUkMUnMGIDuKdYqmH44RyrY01IIzGravcMALKTSkGyuL5iJiVAAjLRmdswzFtAd9Y2NrTGkVPFcEly5lAVFRqkKAbq+XmOzs/vFj4DgihZCAnIpIIJqQXU4I28rdzCPF40TcQggIBduaZlIUWDGWWK+hArm6xaeEYtHKoKoRe1DX2hs4/WBGX8GyMaQ4Ckpy0qklyKGxoH7xPI4ipZSEgBRqSXISB0o8AzJwALLYKOwNS5LHR21hVKx4lqJJIJokJ5iWamUVfV7UvARSukc7q2O+JcYmgmWllEB3SkgVY1Bdqd/S0L+HzspJJL3bVj0MQI4kVBXhpzTCOY5gJctvvKTqxfKPUtfiVLTKFVKWSXUQ1VHZtLU2aAnFVgcGd8f4JL4gAZgCSjyLAzKYPRQN0E6EH6x5r/AOI8DEeCoTCnlVmJCRkQxUovKOYOSKGrhJrHocviKkuOZAL3Gj01d+0MMZwxGLlJlLZSVIIyqpZqgguDQV6e7+KdY/BXJG9PDAAhRMoskktnKSctMrjKz303brqLZ8R/8ez5Ss0iXMnyySAlL+IjVlpqKWzBwTWkZFCkmJpoXYLi0zD1RkpMCmy0zF0uQC5Ysb6NBXC5GdSZb8qwhJzcxBSsZVAuGZUzM3TrGRkBJUNi7wAlK/aMSta7JM6cUGqSpipm0BUKirwRwudklKGVJBE5Fmp+z53BFQXFd36BsjI5+HQ9NSpKkOkLonF/s6aCktQWFgdwWOtLxAlRGJoWHjZQBomoZ9gI3GRl6d/5J8VLlozFKAAvwiEvygzEg2aoSJjNY5axBxKf+6m5QEpHmSGGYhakOWA9BVu9YyMgkCzvG4QJbV0iYXsSShIpemZ3eB8Vh8s3KDROddrrCQQXvqKVHKd4yMjk8Na3/gLhyq6VFKvDKswcG6y1DQMGhlwwqmYlSpiisy5S2zVvLUsdmO3+IyMjZLBa9FSeJEuZmZeZBLBQSXJyuVZSW1IDFTAE0iw4jGTFYWQyyFGfOObokJSBRtDfpGRkdJLAl4xT8OT1TJxWVFk+JMCamqZZar9R/bFr4VxBeVILN4aDRxRSaB3Nsvz0jIyBa/Y1P9UMeI8SUcLMLVEyhexSjMCPUv6QDjZy5shCsxS6lOEtYEkB2cEAM8ZGQtBfUWb4dWcq6+Ugbgl1By9fR/UxBj8Yc6EgBjTsxCXH9wNfuxkZANaH8K7xXiKhNQhNM5YlzoTp6fq4tk2cUmWtNCM6DYuOUux1p/uNxkFJYDH0Z4XEzFygQspU75hWlaV7RkZGQK8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6083" name="Picture 6" descr="http://troll-face.ru/static/mememaker/e/6/37564-dovolnyiy-l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60350"/>
            <a:ext cx="295275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8" descr="http://mau.ru/pub/wild/img/lion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149725"/>
            <a:ext cx="44386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Скачать анимационные картинки...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6251575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БЛАГОДАРИМ ЗА УЧАСТИЕ!</a:t>
            </a:r>
            <a:br>
              <a:rPr lang="ru-RU" dirty="0" smtClean="0"/>
            </a:br>
            <a:r>
              <a:rPr lang="ru-RU" dirty="0" smtClean="0"/>
              <a:t>ДО НОВЫХ ВСТРЕЧ!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http://f9.ifotki.info/org/2a984b4fd68020c4bd12bb0f0a8ae895bc5f6c1061263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716338"/>
            <a:ext cx="388937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8" descr="http://www.4lapy.by/assets/images/Articles/World_news/2010/11/kot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2463" y="620713"/>
            <a:ext cx="424815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 descr="https://encrypted-tbn2.gstatic.com/images?q=tbn:ANd9GcQ2-4rXj-O7m7sYHidfddJzru7lyDv8_NYzGZxW6GdKYMI7ONV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92150"/>
            <a:ext cx="39973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8" descr="data:image/jpeg;base64,/9j/4AAQSkZJRgABAQAAAQABAAD/2wCEAAkGBxITEhITExQUExQWFBUUGBcVFRgZGhgWGhYYFhYWFxYYHCggGBolHRUUITEhJSkrLi4uHB8zODMsNygtLisBCgoKDg0OFBAPFC0lFCUsLC4uNywsKzEsMS4sLDQsNzcrNzIsMisrLCwrLC4rLCwsNy4uLCssKywrLCsrNzcsK//AABEIASkAqgMBIgACEQEDEQH/xAAcAAEAAQUBAQAAAAAAAAAAAAAABgIEBQcIAwH/xAA1EAABAwIEAwYGAgICAwAAAAABAAIRAyEEBRIxBkFRByJhcYGRE6GxweHwMtFC8RRSI3LC/8QAFwEBAQEBAAAAAAAAAAAAAAAAAAECA//EABoRAQEAAwEBAAAAAAAAAAAAAAABAhExIRL/2gAMAwEAAhEDEQA/AN4IiICIiAiIgIioqVIjxQVErxfiWjmopxhxMcOWsaO88QPeLfP2WHGaPa3W6xIkSbNby+6CfvxzZDRdx5fdXDagjdapy/iMlzjO/Po0dOl1K8BnAOlziGi2lvPzjqUEuRWmHe94n+A6buPnyCuWsA/N/qgqREQEREBERAREQEREBERAREQfHFWWOeSx2n+TT8wJP1V3VmDG8WUMxmcPp4io0Xa4a2+B2c0+PdQQ/NsS2tjf/MQdDwbbFsGw8IdJWN4vzs13hjSG0md6ofATa3PkB59FjuMscWv+IwaXEXPR258lCBmr3RJ2Mx1N4n5eyKm4r92G9wE6nSb6YmHHl4jzCynCObMqVQ6S7/rI+g+6hbnPOHayZc8Rf7+AEqc8G1MNRY0NHxqsySdm7D3MbINsZVi5AmxWXaZUayesahBPsNgpIwWRFSIiAiIgIiICIiAiIgIiICIiCkmZUE42wml4qNs75OFpt/2EeoPgpxWJAstf8e4g20kaR/IxJa7kbnaN0GoeOMQ7V/EiZk8vfmonhruHis5xVmDy4tJkSYi0X68x05rBUK2k6uais5meLDWR4QvThl1UkQXATsJv/QWE+K6pDQOan3CeVPGmQR7b/wDyfNUbU4KBaxoM/b981OG7KLcM4bu+I3a7cfvspOynG3siK0REBERAREQEREBERAREQFTU2VSILOriBpk3abSOXnFwVE8/rtcxx7rnRG1/ORy9VK8Vg93MOkncTY/0f2FGs+w+kBxYTG5kER4R9wg574zqH4pBbpiVHGnwk+P9KedoeXanB7b3It8lBKnQbIJrwVlDXOaXyekcityZHw6GwQSR1Nx5ELXHZc8ODWnqt44BsBoQe+Gw4Aa4CHAR+FfAqlrYVSAiIgIiICIiAiIgIiICIiAiIgpeJCwGdUHOa6O6eYtB99lIV5VqYN9j1+x6hBori3LXN1ERBBtPuPA7LU9elpcZGxNl0rxtlVN9N5MNMGbwD5rnjOsP8N7pvLjFyfmeSCVdl2YNbULHG5Mhb4wmOjTJC5p4aqBji/p6XJ6rbHDWaOrQG94Ai55+6DbFCvqEq4WOwFOGgSsgEH1ERAREQEREBERAREQEREBERAXlVaIXqvOsJBAN+X2QRbiTI6dWk/Xcx1jyXP8Axbkuh5A3BgQZHvC6I4gxZbTLw2RFxO3gefkfdafz/DiC94uZgdOiDX2GqhjnAXt81LuEuIPhRN3EiDNgP9KEY86aphe+CrQGmJgz0B5x9EHUnDmdMqU2ajBcJE8/JSMLTvZ/iauKloe0NYACYBuTIAB5+S2xl1N7W6XkOjZw5+iC7REQEREBERAREQEREBERAREQFaY8mDabSFdrxxG3iEEQx1Vzpa1gM7G0DqHNcP733Gyh3EeUnSJWz8WYBcGyR7/lar444pZTNrm/dNiDykdEGpc9w+mu5v76rxZpsBc7WVONxLqj3PcILje/36KR8CZX8fEMbBAHQfU8kG2ezTLiyiyQ0tOzgILTvDuq2ezYSsbkeVMoMDW7QP3zWUCAiIgIiICIiAiIgIiICIiAiIgKmpTDhBEhVLyrVw3c8ifQblBGuIMJUY3uPLRyLjM+AP8AifFc+ce4h3/I0ugO/wDfWfDvSVu3ifiyhD2h0m8uBsBHJaKzh9OrjNQA0gyTMzzvKDHvGhskDVYDzOy3V2M8PfDYa7263v6ss2Ojpi87RyWla9bXUYwDd4j3suo+DcMynQYGMLbCZdJ/fRBIgiIgIiICIiAiIgIiICIiAiIgIitcXjW090FWMxQYCTyufJau484q7rmsdB2cZ5dB4LNcZcT0AA1wqQRIey4F9i5swtK8SZqypVI1S0+PtKCwxGOL+6TzKtnUABa+4n2Xlpsq2U3wZIEkET1/SgtcLSDql9h9luXg3i51IMaXamgXvy5fZabp4SruAeqyOUV6tMmZjmfD9hB1jgca2owPGxV0tQcE9olFrWUiHdJMAcuZ81OcRx7l1OA/EMBPIGY84QSZFC8R2nZeHNbTqfFLrAM6+ql2EqlzQSAJvAM/MIPZERAREQEREBERAREKCioYChvFeYtFN2uWtbebiP30UrxlYAGVpPtYzTuhgidRm3IdCgieb8VPe8iZEwD4LB/8EVnWcGg9R/l9grDDnvSlDGlpd4zugt64LHObMwSJCU6rjNyY285AVOIqFziSlNxaQYtLT7GUEp4fqydBmwv7QV5ZwdJcwG0tB8ZNisTRzTTUDwOUfcr47MdT5dsY+soLQ1nQIJF3fRqyOTYV1Z2kOjqsU931J94/pS3syy5lbFsbUjRqBM3Frju87wg2R2YdnTA/4+IaHhsFrTtO4J6nZbjaALCy8cHSaxoa3YDyXugIiICIiAiIgIiICIqKriBZBa5hRkT0XNnaPitWJdB2kREfVb4znOw1rmk6TB32XPnGDQ6qS0zJKCLsfElfW02m5Bb4jvD8e68i6JBAPmvjKgB2jyJH3QVVqRF9x1G348ipTk1OhVouGtrah0jS4D+MiYJ253F1GhV6GD4/2LrzJvvB6jZc88Pqd1WuL/P8A2k/uHUyYB+3mvPK8ufXhrNIdqiXGB6nkmDwFatDZOn+Q1O7s9QJ3XzF4KtRkSQDBMO+oHQyrMbMdb9Htjcq+C0/Ec0vJgNaZ9ZUy7GMvBxzC7cfxEwJg31dfALXtKHOGsu35XK3F2S8PvdWbW1/DDNmtBJcDuXOdz8grjLJ7UrebWgbL6iLSCIiAiIgIiICIiArTMHw0/X/AGrtWuPpy02n96INM8dZ1iqbix2lzdw6IP1WucTjNbtThdbf4zy2o8E6GOjYQZWqs3ytzLua1vhqugjWJHeJnTfx+y+UgTPfmOUv/r5KrG07/wC79YtsqsEYkSADYnl6nn5BAZVdsSPnJ9J+q861Xex94Vw6nDSGnTzLv8jfYdB+lWTgOsTy5x1U0u1VDERuNQ8eXl0VdTEAxpEbzJ3vbdU0Swci4+Ngvj5cQYAnoDG8KolPBPDdTGVNIbIG/dH3Z910jwtkjMNSawC8XsB9FBexTCllHz5/lbVQEREBERAREQEREBERAVFRs/7hVogjufZVqaTEnwJB+W605xNl1RtQkgCdp3+Z+S6De2RBUI4vyMVGVI3IsUHP+c5YQCZsBvvPhayjwdHp9VM85YGh7HatY7tzM+XQLD4PJnV2HQIc0wgw7apnUTP38F6YcFxNpPL8BfcwwL6Lyx4gr5l9Qio3zE+6DLYfLIl5a4DTFuvmvuBJEF/ePIQJjp1Wdz7NG0qDGQCSD6G8KJ5UwFw1EGSB/KPrsg6U7MKjThhpgQbgCL+Mc1N1Buz7AaaLXNi4FmmR7ypw1B9REQEREBERAREQEREBERAVljsLqBiP30V6iDQ3ankDmObVAAEwTG58VHOFcayjV72zjBtt08lt/tIwzqtB1MNcSbgNibc72Wh8wJpHQ6B6zHsTdBke0nLT8dtRoEOaonhcOdQ5Qs7XzcV6YpOMlo7pKw1PEVAdNz4WQXeeDus6bDqmSUacjU4BwMhsE+RJ2HzVtiqLnCSbgbR/Sz3AmT/HrNBaCARufoEG/wDgPCVG0KZcbQCB4dVLVaZXQ0UmN6ABXaAiIgIiICIiAiIgIiICIiAiIgxXEWFL6TtIm1+pHQLRnGOWOGsmnZ5tpuGtA1GT525BdDkKD9pGQtqYeo4S2G8uUc0HNNZppuNrHYCytS+8q+xtMS+7iAYBdb5LHIMvQrOew2FvMqfdi2H+JiXEE93rzWusurwCLesrbnYhhmgVKkyS7ZBu9uy+qlmwVSAiIgIiICIiAiIgIiICIiAiIgK1zTCCrSfTdcObCukQcr8b5M/BYyq18Fj3kt22N79FEsSy5IiPBb+7eMmacM3ENZ3g8NeQLwRAPh7dFovCnuFthuT1Ph9EHjSrCA2D5z+F0B2QZaxmHY8O7zui58wdnjb1XQ3YxQLqDn6raoj8INmhfURAREQEREBERAREQEREBERAREQEREGA48y0YjAYmmedMkeYuFyaGObULWwSCR4TsuysdR103t6tI+S5Lz1go4nEwANL3NA9TsgxDaEGSYGoj18lvDsIrOHxac93+UfhaQIIb3usx5rafYlj3nH6JDQaRlvWBZBv5ERAREQEREBERAREQEREBERARFS94G6CpfA5eX/Ib168jy35Lx+M3keU+lv7QXT2yCOohcydpWWNpY7FEObBeHRN/CQuhOJcXUGFq/AJ+KWEMt/l4TaVylmdWo6pVbVkVGuLHBxkyDzM3KDHOeXOk3v8lIOEnOfjaOmsMO4PEP8Asb89vVY44dtOlrJBe4kAdPNW9SlpYyoHd4mbciCg7HwLnaW6jJjcc/FXKiHZvxIMXgqT5Jc1oa7zFipbTfKCpElEBERAREQEREBERAREQF8c0HcA+a+ogoNJv/UewQ0m9B7DyVaILarhQRAgegUBzfsnwlXW7QRUc/4heHQZja/LmtjqkoNHnsOcTUmu7cFggde9qMdOizWUdlVKlUa57PiNaHDSXCDIImPVbVevNBiuG+HqOEpinTbpG8AR9VmwIXxiFBUiIgIiIC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4" name="AutoShape 10" descr="data:image/jpeg;base64,/9j/4AAQSkZJRgABAQAAAQABAAD/2wCEAAkGBxITEhITExQUExQWFBUUGBcVFRgZGhgWGhYYFhYWFxYYHCggGBolHRUUITEhJSkrLi4uHB8zODMsNygtLisBCgoKDg0OFBAPFC0lFCUsLC4uNywsKzEsMS4sLDQsNzcrNzIsMisrLCwrLC4rLCwsNy4uLCssKywrLCsrNzcsK//AABEIASkAqgMBIgACEQEDEQH/xAAcAAEAAQUBAQAAAAAAAAAAAAAABgIEBQcIAwH/xAA1EAABAwIEAwYGAgICAwAAAAABAAIRAyEEBRIxBkFRByJhcYGRE6GxweHwMtFC8RRSI3LC/8QAFwEBAQEBAAAAAAAAAAAAAAAAAAECA//EABoRAQEAAwEBAAAAAAAAAAAAAAABAhExIRL/2gAMAwEAAhEDEQA/AN4IiICIiAiIgIioqVIjxQVErxfiWjmopxhxMcOWsaO88QPeLfP2WHGaPa3W6xIkSbNby+6CfvxzZDRdx5fdXDagjdapy/iMlzjO/Po0dOl1K8BnAOlziGi2lvPzjqUEuRWmHe94n+A6buPnyCuWsA/N/qgqREQEREBERAREQEREBERAREQfHFWWOeSx2n+TT8wJP1V3VmDG8WUMxmcPp4io0Xa4a2+B2c0+PdQQ/NsS2tjf/MQdDwbbFsGw8IdJWN4vzs13hjSG0md6ofATa3PkB59FjuMscWv+IwaXEXPR258lCBmr3RJ2Mx1N4n5eyKm4r92G9wE6nSb6YmHHl4jzCynCObMqVQ6S7/rI+g+6hbnPOHayZc8Rf7+AEqc8G1MNRY0NHxqsySdm7D3MbINsZVi5AmxWXaZUayesahBPsNgpIwWRFSIiAiIgIiICIiAiIgIiICIiCkmZUE42wml4qNs75OFpt/2EeoPgpxWJAstf8e4g20kaR/IxJa7kbnaN0GoeOMQ7V/EiZk8vfmonhruHis5xVmDy4tJkSYi0X68x05rBUK2k6uais5meLDWR4QvThl1UkQXATsJv/QWE+K6pDQOan3CeVPGmQR7b/wDyfNUbU4KBaxoM/b981OG7KLcM4bu+I3a7cfvspOynG3siK0REBERAREQEREBERAREQFTU2VSILOriBpk3abSOXnFwVE8/rtcxx7rnRG1/ORy9VK8Vg93MOkncTY/0f2FGs+w+kBxYTG5kER4R9wg574zqH4pBbpiVHGnwk+P9KedoeXanB7b3It8lBKnQbIJrwVlDXOaXyekcityZHw6GwQSR1Nx5ELXHZc8ODWnqt44BsBoQe+Gw4Aa4CHAR+FfAqlrYVSAiIgIiICIiAiIgIiICIiAiIgpeJCwGdUHOa6O6eYtB99lIV5VqYN9j1+x6hBori3LXN1ERBBtPuPA7LU9elpcZGxNl0rxtlVN9N5MNMGbwD5rnjOsP8N7pvLjFyfmeSCVdl2YNbULHG5Mhb4wmOjTJC5p4aqBji/p6XJ6rbHDWaOrQG94Ai55+6DbFCvqEq4WOwFOGgSsgEH1ERAREQEREBERAREQEREBERAXlVaIXqvOsJBAN+X2QRbiTI6dWk/Xcx1jyXP8Axbkuh5A3BgQZHvC6I4gxZbTLw2RFxO3gefkfdafz/DiC94uZgdOiDX2GqhjnAXt81LuEuIPhRN3EiDNgP9KEY86aphe+CrQGmJgz0B5x9EHUnDmdMqU2ajBcJE8/JSMLTvZ/iauKloe0NYACYBuTIAB5+S2xl1N7W6XkOjZw5+iC7REQEREBERAREQEREBERAREQFaY8mDabSFdrxxG3iEEQx1Vzpa1gM7G0DqHNcP733Gyh3EeUnSJWz8WYBcGyR7/lar444pZTNrm/dNiDykdEGpc9w+mu5v76rxZpsBc7WVONxLqj3PcILje/36KR8CZX8fEMbBAHQfU8kG2ezTLiyiyQ0tOzgILTvDuq2ezYSsbkeVMoMDW7QP3zWUCAiIgIiICIiAiIgIiICIiAiIgKmpTDhBEhVLyrVw3c8ifQblBGuIMJUY3uPLRyLjM+AP8AifFc+ce4h3/I0ugO/wDfWfDvSVu3ifiyhD2h0m8uBsBHJaKzh9OrjNQA0gyTMzzvKDHvGhskDVYDzOy3V2M8PfDYa7263v6ss2Ojpi87RyWla9bXUYwDd4j3suo+DcMynQYGMLbCZdJ/fRBIgiIgIiICIiAiIgIiICIiAiIgIitcXjW090FWMxQYCTyufJau484q7rmsdB2cZ5dB4LNcZcT0AA1wqQRIey4F9i5swtK8SZqypVI1S0+PtKCwxGOL+6TzKtnUABa+4n2Xlpsq2U3wZIEkET1/SgtcLSDql9h9luXg3i51IMaXamgXvy5fZabp4SruAeqyOUV6tMmZjmfD9hB1jgca2owPGxV0tQcE9olFrWUiHdJMAcuZ81OcRx7l1OA/EMBPIGY84QSZFC8R2nZeHNbTqfFLrAM6+ql2EqlzQSAJvAM/MIPZERAREQEREBERAREKCioYChvFeYtFN2uWtbebiP30UrxlYAGVpPtYzTuhgidRm3IdCgieb8VPe8iZEwD4LB/8EVnWcGg9R/l9grDDnvSlDGlpd4zugt64LHObMwSJCU6rjNyY285AVOIqFziSlNxaQYtLT7GUEp4fqydBmwv7QV5ZwdJcwG0tB8ZNisTRzTTUDwOUfcr47MdT5dsY+soLQ1nQIJF3fRqyOTYV1Z2kOjqsU931J94/pS3syy5lbFsbUjRqBM3Frju87wg2R2YdnTA/4+IaHhsFrTtO4J6nZbjaALCy8cHSaxoa3YDyXugIiICIiAiIgIiICIqKriBZBa5hRkT0XNnaPitWJdB2kREfVb4znOw1rmk6TB32XPnGDQ6qS0zJKCLsfElfW02m5Bb4jvD8e68i6JBAPmvjKgB2jyJH3QVVqRF9x1G348ipTk1OhVouGtrah0jS4D+MiYJ253F1GhV6GD4/2LrzJvvB6jZc88Pqd1WuL/P8A2k/uHUyYB+3mvPK8ufXhrNIdqiXGB6nkmDwFatDZOn+Q1O7s9QJ3XzF4KtRkSQDBMO+oHQyrMbMdb9Htjcq+C0/Ec0vJgNaZ9ZUy7GMvBxzC7cfxEwJg31dfALXtKHOGsu35XK3F2S8PvdWbW1/DDNmtBJcDuXOdz8grjLJ7UrebWgbL6iLSCIiAiIgIiICIiArTMHw0/X/AGrtWuPpy02n96INM8dZ1iqbix2lzdw6IP1WucTjNbtThdbf4zy2o8E6GOjYQZWqs3ytzLua1vhqugjWJHeJnTfx+y+UgTPfmOUv/r5KrG07/wC79YtsqsEYkSADYnl6nn5BAZVdsSPnJ9J+q861Xex94Vw6nDSGnTzLv8jfYdB+lWTgOsTy5x1U0u1VDERuNQ8eXl0VdTEAxpEbzJ3vbdU0Swci4+Ngvj5cQYAnoDG8KolPBPDdTGVNIbIG/dH3Z910jwtkjMNSawC8XsB9FBexTCllHz5/lbVQEREBERAREQEREBERAVFRs/7hVogjufZVqaTEnwJB+W605xNl1RtQkgCdp3+Z+S6De2RBUI4vyMVGVI3IsUHP+c5YQCZsBvvPhayjwdHp9VM85YGh7HatY7tzM+XQLD4PJnV2HQIc0wgw7apnUTP38F6YcFxNpPL8BfcwwL6Lyx4gr5l9Qio3zE+6DLYfLIl5a4DTFuvmvuBJEF/ePIQJjp1Wdz7NG0qDGQCSD6G8KJ5UwFw1EGSB/KPrsg6U7MKjThhpgQbgCL+Mc1N1Buz7AaaLXNi4FmmR7ypw1B9REQEREBERAREQEREBERAVljsLqBiP30V6iDQ3ankDmObVAAEwTG58VHOFcayjV72zjBtt08lt/tIwzqtB1MNcSbgNibc72Wh8wJpHQ6B6zHsTdBke0nLT8dtRoEOaonhcOdQ5Qs7XzcV6YpOMlo7pKw1PEVAdNz4WQXeeDus6bDqmSUacjU4BwMhsE+RJ2HzVtiqLnCSbgbR/Sz3AmT/HrNBaCARufoEG/wDgPCVG0KZcbQCB4dVLVaZXQ0UmN6ABXaAiIgIiICIiAiIgIiICIiAiIgxXEWFL6TtIm1+pHQLRnGOWOGsmnZ5tpuGtA1GT525BdDkKD9pGQtqYeo4S2G8uUc0HNNZppuNrHYCytS+8q+xtMS+7iAYBdb5LHIMvQrOew2FvMqfdi2H+JiXEE93rzWusurwCLesrbnYhhmgVKkyS7ZBu9uy+qlmwVSAiIgIiICIiAiIgIiICIiAiIgK1zTCCrSfTdcObCukQcr8b5M/BYyq18Fj3kt22N79FEsSy5IiPBb+7eMmacM3ENZ3g8NeQLwRAPh7dFovCnuFthuT1Ph9EHjSrCA2D5z+F0B2QZaxmHY8O7zui58wdnjb1XQ3YxQLqDn6raoj8INmhfURAREQEREBERAREQEREBERAREQEREGA48y0YjAYmmedMkeYuFyaGObULWwSCR4TsuysdR103t6tI+S5Lz1go4nEwANL3NA9TsgxDaEGSYGoj18lvDsIrOHxac93+UfhaQIIb3usx5rafYlj3nH6JDQaRlvWBZBv5ERAREQEREBERAREQEREBERARFS94G6CpfA5eX/Ib168jy35Lx+M3keU+lv7QXT2yCOohcydpWWNpY7FEObBeHRN/CQuhOJcXUGFq/AJ+KWEMt/l4TaVylmdWo6pVbVkVGuLHBxkyDzM3KDHOeXOk3v8lIOEnOfjaOmsMO4PEP8Asb89vVY44dtOlrJBe4kAdPNW9SlpYyoHd4mbciCg7HwLnaW6jJjcc/FXKiHZvxIMXgqT5Jc1oa7zFipbTfKCpElEBERAREQEREBERAREQF8c0HcA+a+ogoNJv/UewQ0m9B7DyVaILarhQRAgegUBzfsnwlXW7QRUc/4heHQZja/LmtjqkoNHnsOcTUmu7cFggde9qMdOizWUdlVKlUa57PiNaHDSXCDIImPVbVevNBiuG+HqOEpinTbpG8AR9VmwIXxiFBUiIgIiIC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35" name="Picture 14" descr="http://s5.rimg.info/7e7e5992e3ea64cb50b5cae6217b83b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260350"/>
            <a:ext cx="10096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8" descr="http://img1.liveinternet.ru/images/attach/c/0/40/750/40750691_1236554335_149773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04813"/>
            <a:ext cx="59769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2" descr="http://migalaite.blog.tut.by/files/2012/06/0a06cb656cfb7891312666a922938e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45125"/>
            <a:ext cx="87963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img.likeness.ru/uploads/users/920/14018576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88913"/>
            <a:ext cx="49625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http://img-fotki.yandex.ru/get/6208/54042467.27/0_7aab4_74d7906e_L.gi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03625"/>
            <a:ext cx="2843213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http://blestiashky.narod.ru/images/File1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141663"/>
            <a:ext cx="254476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http://img0.liveinternet.ru/images/attach/c/1/73/943/73943104_68516081_1293645530_black_cats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813" y="0"/>
            <a:ext cx="302418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http://www.playcast.ru/uploads/2014/06/05/883194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0"/>
            <a:ext cx="17287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galerey-room.ru/images/0_38386_62386304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24973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8" descr="http://www.schoolpointe.com/assets/raptorize-kit/raptor-kitt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284538"/>
            <a:ext cx="5715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mirzagadok.ru/uploads/posts/2009-09/1252594549_yeti-zagadochnye-kos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60350"/>
            <a:ext cx="2657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http://rirl.ru/images/423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05263"/>
            <a:ext cx="33337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http://data3.whicdn.com/images/63211081/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04813"/>
            <a:ext cx="5611812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ruavtor.ru/uploads/images/publications/2013/10/samoe-populyarnoe-domashnee-zhivotnoe-koshka_291030_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997200"/>
            <a:ext cx="3529012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http://dreamworlds.ru/uploads/posts/2008-12/1228568485_27488196_6977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88913"/>
            <a:ext cx="5761038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http://img0.liveinternet.ru/images/attach/c/9/108/66/108066708_5148030_685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644900"/>
            <a:ext cx="180022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http://www.mnogosmexa.ru/images/img/the-woman-and-cat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33375"/>
            <a:ext cx="29638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teee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kitteeee</Template>
  <TotalTime>427</TotalTime>
  <Words>7</Words>
  <Application>Microsoft Office PowerPoint</Application>
  <PresentationFormat>Экран (4:3)</PresentationFormat>
  <Paragraphs>4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kitteeee</vt:lpstr>
      <vt:lpstr> «МЯГКИЕ ЛАПКИ,  А В ЛАПКАХ – ЦАРАПКИ»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КОШАЧЬЯ 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УЧАСТИЕ! ДО НОВЫХ ВСТРЕЧ!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Учитель</cp:lastModifiedBy>
  <cp:revision>45</cp:revision>
  <dcterms:created xsi:type="dcterms:W3CDTF">2014-11-18T04:10:55Z</dcterms:created>
  <dcterms:modified xsi:type="dcterms:W3CDTF">2021-12-08T08:50:31Z</dcterms:modified>
</cp:coreProperties>
</file>