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0B68534-3489-47F9-8C5F-87A73147B2F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02A98F8-386E-423D-9D18-A7281C90A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Всемирный день животных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9"/>
            <a:ext cx="1214446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28605"/>
            <a:ext cx="142876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000373"/>
            <a:ext cx="13573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3857628"/>
            <a:ext cx="17859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1"/>
            <a:ext cx="1714472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71481"/>
            <a:ext cx="1357322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143249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алендарь экологических дат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22 </a:t>
            </a:r>
            <a:r>
              <a:rPr lang="ru-RU" sz="2400" dirty="0"/>
              <a:t>марта	– Всемирный день воды;</a:t>
            </a:r>
          </a:p>
          <a:p>
            <a:r>
              <a:rPr lang="ru-RU" sz="2400" dirty="0"/>
              <a:t>1 апреля	– Международный день птиц;</a:t>
            </a:r>
          </a:p>
          <a:p>
            <a:r>
              <a:rPr lang="ru-RU" sz="2400" dirty="0"/>
              <a:t>22 апреля	– Международный день ЗЕМЛИ;</a:t>
            </a:r>
          </a:p>
          <a:p>
            <a:r>
              <a:rPr lang="ru-RU" sz="2400" dirty="0"/>
              <a:t>5 июня	– всемирный день охраны окружающей среды;</a:t>
            </a:r>
          </a:p>
          <a:p>
            <a:r>
              <a:rPr lang="ru-RU" sz="2400" dirty="0"/>
              <a:t>4 октября	– Всемирный день животных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Миссия дня защиты животных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1)    Прославлять животную жизнь во всех её проявлениях;</a:t>
            </a:r>
          </a:p>
          <a:p>
            <a:r>
              <a:rPr lang="ru-RU" sz="2400" dirty="0" smtClean="0"/>
              <a:t>2)    Прославлять взаимоотношения людей и животных;</a:t>
            </a:r>
          </a:p>
          <a:p>
            <a:r>
              <a:rPr lang="ru-RU" sz="2400" dirty="0" smtClean="0"/>
              <a:t>3)    Выразить благодарность животным за различные роли в нашей жизни;</a:t>
            </a:r>
          </a:p>
          <a:p>
            <a:r>
              <a:rPr lang="ru-RU" sz="2400" dirty="0" smtClean="0"/>
              <a:t>4)    Выразить благодарность за то, что животные духовно обогащают нашу жизнь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дают животные человеку?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* Они приносят радость и счастье в повседневной жизни.</a:t>
            </a:r>
          </a:p>
          <a:p>
            <a:r>
              <a:rPr lang="ru-RU" dirty="0" smtClean="0"/>
              <a:t> * Они дают человеку работу, требуя заботы и ухода.</a:t>
            </a:r>
          </a:p>
          <a:p>
            <a:r>
              <a:rPr lang="ru-RU" dirty="0" smtClean="0"/>
              <a:t> * Они позволяют думать о ком-то другом, кроме вас самих, своих проблемах и болезнях.</a:t>
            </a:r>
          </a:p>
          <a:p>
            <a:r>
              <a:rPr lang="ru-RU" dirty="0" smtClean="0"/>
              <a:t> * Они улучшают родственные связи в семье.</a:t>
            </a:r>
          </a:p>
          <a:p>
            <a:r>
              <a:rPr lang="ru-RU" dirty="0" smtClean="0"/>
              <a:t> * Они стимулируют движение и активность.</a:t>
            </a:r>
          </a:p>
          <a:p>
            <a:r>
              <a:rPr lang="ru-RU" dirty="0" smtClean="0"/>
              <a:t> * Они предоставляют источник тепла и любви.</a:t>
            </a:r>
          </a:p>
          <a:p>
            <a:r>
              <a:rPr lang="ru-RU" dirty="0" smtClean="0"/>
              <a:t> * Они повышают уверенность в себе, придают смысл жизни.</a:t>
            </a:r>
          </a:p>
          <a:p>
            <a:r>
              <a:rPr lang="ru-RU" dirty="0" smtClean="0"/>
              <a:t> * Они дают возможность обрести новых друзей.</a:t>
            </a:r>
          </a:p>
          <a:p>
            <a:r>
              <a:rPr lang="ru-RU" dirty="0" smtClean="0"/>
              <a:t> * Они помогают мягко пройти через одиночество, болезни и депрессии.</a:t>
            </a:r>
          </a:p>
          <a:p>
            <a:r>
              <a:rPr lang="ru-RU" dirty="0" smtClean="0"/>
              <a:t> * Они уменьшают уровень стресса.</a:t>
            </a:r>
          </a:p>
          <a:p>
            <a:r>
              <a:rPr lang="ru-RU" dirty="0" smtClean="0"/>
              <a:t>* Они позволяют вам создать уникальную и неповторимую модель отношений: человек – животное.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Канистерапия</a:t>
            </a:r>
            <a:r>
              <a:rPr lang="ru-RU" sz="2400" dirty="0" smtClean="0"/>
              <a:t> – лечение с участием собак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714488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500174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785926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365500"/>
            <a:ext cx="1357322" cy="9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/>
              <a:t>Филинотерапия</a:t>
            </a:r>
            <a:r>
              <a:rPr lang="ru-RU" sz="2400" dirty="0" smtClean="0"/>
              <a:t> – лечение с участием кошек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15074" y="1571612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Иппотерапия</a:t>
            </a:r>
            <a:r>
              <a:rPr lang="ru-RU" sz="2400" dirty="0" smtClean="0"/>
              <a:t> – лечение с участием лошадей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785927"/>
            <a:ext cx="1500197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929066"/>
            <a:ext cx="150019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</TotalTime>
  <Words>159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Всемирный день животных</vt:lpstr>
      <vt:lpstr>Слайд 2</vt:lpstr>
      <vt:lpstr>Слайд 3</vt:lpstr>
      <vt:lpstr>Календарь экологических дат</vt:lpstr>
      <vt:lpstr>Миссия дня защиты животных</vt:lpstr>
      <vt:lpstr>Что дают животные человеку? </vt:lpstr>
      <vt:lpstr>Канистерапия – лечение с участием собак</vt:lpstr>
      <vt:lpstr>Филинотерапия – лечение с участием кошек</vt:lpstr>
      <vt:lpstr>Иппотерапия – лечение с участием лошадей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животных</dc:title>
  <dc:creator>User</dc:creator>
  <cp:lastModifiedBy>User</cp:lastModifiedBy>
  <cp:revision>10</cp:revision>
  <dcterms:created xsi:type="dcterms:W3CDTF">2012-10-02T18:38:18Z</dcterms:created>
  <dcterms:modified xsi:type="dcterms:W3CDTF">2015-01-20T18:21:50Z</dcterms:modified>
</cp:coreProperties>
</file>