
<file path=[Content_Types].xml><?xml version="1.0" encoding="utf-8"?>
<Types xmlns="http://schemas.openxmlformats.org/package/2006/content-types">
  <Default ContentType="image/png" Extension="png"/>
  <Default ContentType="image/x-emf" Extension="emf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sldIdLst>
    <p:sldId id="257" r:id="rId2"/>
    <p:sldId id="259" r:id="rId3"/>
    <p:sldId id="300" r:id="rId4"/>
    <p:sldId id="258" r:id="rId5"/>
    <p:sldId id="267" r:id="rId6"/>
    <p:sldId id="261" r:id="rId7"/>
    <p:sldId id="260" r:id="rId8"/>
    <p:sldId id="262" r:id="rId9"/>
    <p:sldId id="266" r:id="rId10"/>
    <p:sldId id="265" r:id="rId11"/>
    <p:sldId id="263" r:id="rId12"/>
    <p:sldId id="264" r:id="rId13"/>
    <p:sldId id="295" r:id="rId14"/>
    <p:sldId id="296" r:id="rId15"/>
    <p:sldId id="298" r:id="rId16"/>
    <p:sldId id="269" r:id="rId17"/>
    <p:sldId id="273" r:id="rId18"/>
    <p:sldId id="279" r:id="rId19"/>
    <p:sldId id="274" r:id="rId20"/>
    <p:sldId id="280" r:id="rId21"/>
    <p:sldId id="275" r:id="rId22"/>
    <p:sldId id="281" r:id="rId23"/>
    <p:sldId id="276" r:id="rId24"/>
    <p:sldId id="282" r:id="rId25"/>
    <p:sldId id="277" r:id="rId26"/>
    <p:sldId id="283" r:id="rId27"/>
    <p:sldId id="278" r:id="rId28"/>
    <p:sldId id="287" r:id="rId29"/>
    <p:sldId id="284" r:id="rId30"/>
    <p:sldId id="288" r:id="rId31"/>
    <p:sldId id="285" r:id="rId32"/>
    <p:sldId id="289" r:id="rId33"/>
    <p:sldId id="286" r:id="rId34"/>
    <p:sldId id="292" r:id="rId35"/>
    <p:sldId id="291" r:id="rId36"/>
    <p:sldId id="290" r:id="rId37"/>
    <p:sldId id="294" r:id="rId38"/>
    <p:sldId id="293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1" autoAdjust="0"/>
    <p:restoredTop sz="94660"/>
  </p:normalViewPr>
  <p:slideViewPr>
    <p:cSldViewPr snapToGrid="0">
      <p:cViewPr varScale="1">
        <p:scale>
          <a:sx n="53" d="100"/>
          <a:sy n="53" d="100"/>
        </p:scale>
        <p:origin x="9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112-C60D-4453-B8EC-D87BDF9806A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2E1C-CA93-4727-AE44-BD8F50D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26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112-C60D-4453-B8EC-D87BDF9806A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2E1C-CA93-4727-AE44-BD8F50D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32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112-C60D-4453-B8EC-D87BDF9806A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2E1C-CA93-4727-AE44-BD8F50D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1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112-C60D-4453-B8EC-D87BDF9806A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2E1C-CA93-4727-AE44-BD8F50D66AD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67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112-C60D-4453-B8EC-D87BDF9806A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2E1C-CA93-4727-AE44-BD8F50D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112-C60D-4453-B8EC-D87BDF9806A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2E1C-CA93-4727-AE44-BD8F50D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112-C60D-4453-B8EC-D87BDF9806A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2E1C-CA93-4727-AE44-BD8F50D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3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112-C60D-4453-B8EC-D87BDF9806A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2E1C-CA93-4727-AE44-BD8F50D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1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112-C60D-4453-B8EC-D87BDF9806A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2E1C-CA93-4727-AE44-BD8F50D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46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112-C60D-4453-B8EC-D87BDF9806A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2E1C-CA93-4727-AE44-BD8F50D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9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112-C60D-4453-B8EC-D87BDF9806A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2E1C-CA93-4727-AE44-BD8F50D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17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112-C60D-4453-B8EC-D87BDF9806A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2E1C-CA93-4727-AE44-BD8F50D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6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112-C60D-4453-B8EC-D87BDF9806A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2E1C-CA93-4727-AE44-BD8F50D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5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112-C60D-4453-B8EC-D87BDF9806A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2E1C-CA93-4727-AE44-BD8F50D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52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112-C60D-4453-B8EC-D87BDF9806A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2E1C-CA93-4727-AE44-BD8F50D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4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112-C60D-4453-B8EC-D87BDF9806A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2E1C-CA93-4727-AE44-BD8F50D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8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112-C60D-4453-B8EC-D87BDF9806A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2E1C-CA93-4727-AE44-BD8F50D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01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DFC112-C60D-4453-B8EC-D87BDF9806A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B9F2E1C-CA93-4727-AE44-BD8F50D6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76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  <p:sldLayoutId id="2147484036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36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37.xml.rels><?xml version="1.0" encoding="UTF-8" standalone="yes" ?><Relationships xmlns="http://schemas.openxmlformats.org/package/2006/relationships"><Relationship Id="rId3" Target="../media/image32.emf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38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74980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Земля – наш общий дом!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512" y="749808"/>
            <a:ext cx="12765024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02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6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35" y="0"/>
            <a:ext cx="102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6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16378"/>
            <a:ext cx="8988829" cy="674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26" y="0"/>
            <a:ext cx="101851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6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59" y="0"/>
            <a:ext cx="1126108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0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1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8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193" y="-1"/>
            <a:ext cx="7564582" cy="4022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4139738"/>
            <a:ext cx="10351752" cy="1479666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ЙЕВОЛОС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413" y="0"/>
            <a:ext cx="9628473" cy="5868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5469774"/>
            <a:ext cx="10351752" cy="1388225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СОЛОВЕЙ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193" y="-1"/>
            <a:ext cx="7564582" cy="4022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4139738"/>
            <a:ext cx="10351752" cy="88590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ИЧАРГ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8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5" y="226549"/>
            <a:ext cx="6127052" cy="6190876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638544" y="226549"/>
            <a:ext cx="5331783" cy="66314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 </a:t>
            </a:r>
            <a:r>
              <a:rPr lang="ru-RU" sz="2700" b="1" i="1" dirty="0">
                <a:solidFill>
                  <a:schemeClr val="accent1">
                    <a:lumMod val="50000"/>
                  </a:schemeClr>
                </a:solidFill>
              </a:rPr>
              <a:t>Кружит в небе голубом</a:t>
            </a:r>
          </a:p>
          <a:p>
            <a:pPr marL="0" indent="0">
              <a:buNone/>
            </a:pPr>
            <a:r>
              <a:rPr lang="ru-RU" sz="2700" b="1" i="1" dirty="0">
                <a:solidFill>
                  <a:schemeClr val="accent1">
                    <a:lumMod val="50000"/>
                  </a:schemeClr>
                </a:solidFill>
              </a:rPr>
              <a:t>Наш огромный светлый дом.</a:t>
            </a:r>
          </a:p>
          <a:p>
            <a:pPr marL="0" indent="0">
              <a:buNone/>
            </a:pPr>
            <a:r>
              <a:rPr lang="ru-RU" sz="2700" b="1" i="1" dirty="0">
                <a:solidFill>
                  <a:schemeClr val="accent1">
                    <a:lumMod val="50000"/>
                  </a:schemeClr>
                </a:solidFill>
              </a:rPr>
              <a:t>Дом кружится возле Солнца,</a:t>
            </a:r>
          </a:p>
          <a:p>
            <a:pPr marL="0" indent="0">
              <a:buNone/>
            </a:pPr>
            <a:r>
              <a:rPr lang="ru-RU" sz="2700" b="1" i="1" dirty="0" smtClean="0">
                <a:solidFill>
                  <a:schemeClr val="accent1">
                    <a:lumMod val="50000"/>
                  </a:schemeClr>
                </a:solidFill>
              </a:rPr>
              <a:t>Чтобы было нам тепло.</a:t>
            </a:r>
          </a:p>
          <a:p>
            <a:pPr marL="0" indent="0">
              <a:buNone/>
            </a:pPr>
            <a:r>
              <a:rPr lang="ru-RU" sz="2700" b="1" i="1" dirty="0" smtClean="0">
                <a:solidFill>
                  <a:schemeClr val="accent1">
                    <a:lumMod val="50000"/>
                  </a:schemeClr>
                </a:solidFill>
              </a:rPr>
              <a:t>Чтобы </a:t>
            </a:r>
            <a:r>
              <a:rPr lang="ru-RU" sz="2700" b="1" i="1" dirty="0">
                <a:solidFill>
                  <a:schemeClr val="accent1">
                    <a:lumMod val="50000"/>
                  </a:schemeClr>
                </a:solidFill>
              </a:rPr>
              <a:t>каждое оконце</a:t>
            </a:r>
          </a:p>
          <a:p>
            <a:pPr marL="0" indent="0">
              <a:buNone/>
            </a:pPr>
            <a:r>
              <a:rPr lang="ru-RU" sz="2700" b="1" i="1" dirty="0">
                <a:solidFill>
                  <a:schemeClr val="accent1">
                    <a:lumMod val="50000"/>
                  </a:schemeClr>
                </a:solidFill>
              </a:rPr>
              <a:t>Осветить оно могло.</a:t>
            </a:r>
          </a:p>
          <a:p>
            <a:pPr marL="0" indent="0">
              <a:buNone/>
            </a:pPr>
            <a:r>
              <a:rPr lang="ru-RU" sz="2700" b="1" i="1" dirty="0">
                <a:solidFill>
                  <a:schemeClr val="accent1">
                    <a:lumMod val="50000"/>
                  </a:schemeClr>
                </a:solidFill>
              </a:rPr>
              <a:t>Чтобы жили все на свете,</a:t>
            </a:r>
          </a:p>
          <a:p>
            <a:pPr marL="0" indent="0">
              <a:buNone/>
            </a:pPr>
            <a:r>
              <a:rPr lang="ru-RU" sz="2700" b="1" i="1" dirty="0">
                <a:solidFill>
                  <a:schemeClr val="accent1">
                    <a:lumMod val="50000"/>
                  </a:schemeClr>
                </a:solidFill>
              </a:rPr>
              <a:t>Не ругаясь, не грозя,</a:t>
            </a:r>
          </a:p>
          <a:p>
            <a:pPr marL="0" indent="0">
              <a:buNone/>
            </a:pPr>
            <a:r>
              <a:rPr lang="ru-RU" sz="2700" b="1" i="1" dirty="0">
                <a:solidFill>
                  <a:schemeClr val="accent1">
                    <a:lumMod val="50000"/>
                  </a:schemeClr>
                </a:solidFill>
              </a:rPr>
              <a:t>Как хорошие соседи</a:t>
            </a:r>
          </a:p>
          <a:p>
            <a:pPr marL="0" indent="0">
              <a:buNone/>
            </a:pPr>
            <a:r>
              <a:rPr lang="ru-RU" sz="2700" b="1" i="1" dirty="0">
                <a:solidFill>
                  <a:schemeClr val="accent1">
                    <a:lumMod val="50000"/>
                  </a:schemeClr>
                </a:solidFill>
              </a:rPr>
              <a:t>Или добрые друзья.</a:t>
            </a:r>
          </a:p>
        </p:txBody>
      </p:sp>
    </p:spTree>
    <p:extLst>
      <p:ext uri="{BB962C8B-B14F-4D97-AF65-F5344CB8AC3E}">
        <p14:creationId xmlns:p14="http://schemas.microsoft.com/office/powerpoint/2010/main" val="357358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017" y="0"/>
            <a:ext cx="7836131" cy="58770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5419898"/>
            <a:ext cx="10351752" cy="1438101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ГРАЧИ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4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193" y="-1"/>
            <a:ext cx="7564582" cy="4022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4139738"/>
            <a:ext cx="10351752" cy="88590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КОНОРОВАЖ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4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29" y="-332511"/>
            <a:ext cx="8578737" cy="64340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5602776"/>
            <a:ext cx="10351752" cy="1803863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ЖАВОРОНОК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4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193" y="-1"/>
            <a:ext cx="7564582" cy="4022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4139738"/>
            <a:ext cx="10351752" cy="88590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ЛЕТЯД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4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047" y="0"/>
            <a:ext cx="8867211" cy="58430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5403273"/>
            <a:ext cx="10351752" cy="1454727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ДЯТЕЛ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193" y="-1"/>
            <a:ext cx="7564582" cy="4022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4139738"/>
            <a:ext cx="10351752" cy="88590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АКШУКУК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7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9" y="0"/>
            <a:ext cx="8918482" cy="5951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5552902"/>
            <a:ext cx="10351752" cy="1305097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КУКУШКА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6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193" y="-1"/>
            <a:ext cx="7564582" cy="4022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4139738"/>
            <a:ext cx="10351752" cy="88590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ФАРИЖ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9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27" y="-1"/>
            <a:ext cx="10108274" cy="56859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5419898"/>
            <a:ext cx="10351752" cy="1438102"/>
          </a:xfrm>
        </p:spPr>
        <p:txBody>
          <a:bodyPr>
            <a:normAutofit lnSpcReduction="10000"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ЖИРАФ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4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193" y="-1"/>
            <a:ext cx="7564582" cy="4022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4139738"/>
            <a:ext cx="10351752" cy="88590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ЫРБОБ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3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-5734"/>
            <a:ext cx="9162288" cy="686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12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124" y="-155276"/>
            <a:ext cx="8798943" cy="58659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5353396"/>
            <a:ext cx="10351752" cy="1504604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БОБРЫ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9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193" y="-1"/>
            <a:ext cx="7564582" cy="4022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4139738"/>
            <a:ext cx="10351752" cy="88590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АРБОК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6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22" y="0"/>
            <a:ext cx="10386204" cy="5842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5469147"/>
            <a:ext cx="10351752" cy="1388853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КОБРА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193" y="-1"/>
            <a:ext cx="7564582" cy="4022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4139738"/>
            <a:ext cx="10351752" cy="88590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АКШИМ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-240494"/>
            <a:ext cx="10662530" cy="59976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5313872"/>
            <a:ext cx="10351752" cy="154412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МИШКА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193" y="-1"/>
            <a:ext cx="7564582" cy="4022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4139738"/>
            <a:ext cx="10351752" cy="88590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НОЛС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03" y="0"/>
            <a:ext cx="10310723" cy="57969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5365630"/>
            <a:ext cx="10351752" cy="149237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СЛОН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7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12580" cy="68580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7117080" y="309258"/>
            <a:ext cx="12356007" cy="600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4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218" y="-41148"/>
            <a:ext cx="9198864" cy="6899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56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07" y="20133"/>
            <a:ext cx="9225742" cy="691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9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3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1" y="70657"/>
            <a:ext cx="9077497" cy="680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5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1" y="0"/>
            <a:ext cx="9171709" cy="68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4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5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166</TotalTime>
  <Words>26</Words>
  <Application>Microsoft Office PowerPoint</Application>
  <PresentationFormat>Широкоэкранный</PresentationFormat>
  <Paragraphs>31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Tw Cen MT</vt:lpstr>
      <vt:lpstr>Капля</vt:lpstr>
      <vt:lpstr>Земля – наш общий дом!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 – наш общий дом!</dc:title>
  <dc:creator>Наумовы</dc:creator>
  <cp:lastModifiedBy>Наумовы</cp:lastModifiedBy>
  <cp:revision>29</cp:revision>
  <dcterms:created xsi:type="dcterms:W3CDTF">2016-03-20T10:51:49Z</dcterms:created>
  <dcterms:modified xsi:type="dcterms:W3CDTF">2016-03-20T13:52:43Z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2146929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